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8.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1.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714" r:id="rId5"/>
    <p:sldMasterId id="2147483721" r:id="rId6"/>
    <p:sldMasterId id="2147483740" r:id="rId7"/>
    <p:sldMasterId id="2147483748" r:id="rId8"/>
    <p:sldMasterId id="2147483755" r:id="rId9"/>
    <p:sldMasterId id="2147483761" r:id="rId10"/>
    <p:sldMasterId id="2147483767" r:id="rId11"/>
    <p:sldMasterId id="2147483773" r:id="rId12"/>
    <p:sldMasterId id="2147483779" r:id="rId13"/>
    <p:sldMasterId id="2147483785" r:id="rId14"/>
    <p:sldMasterId id="2147483797" r:id="rId15"/>
    <p:sldMasterId id="2147483805" r:id="rId16"/>
  </p:sldMasterIdLst>
  <p:notesMasterIdLst>
    <p:notesMasterId r:id="rId29"/>
  </p:notesMasterIdLst>
  <p:handoutMasterIdLst>
    <p:handoutMasterId r:id="rId30"/>
  </p:handoutMasterIdLst>
  <p:sldIdLst>
    <p:sldId id="331" r:id="rId17"/>
    <p:sldId id="2147376722" r:id="rId18"/>
    <p:sldId id="2147377364" r:id="rId19"/>
    <p:sldId id="2147377372" r:id="rId20"/>
    <p:sldId id="2147377367" r:id="rId21"/>
    <p:sldId id="2147377361" r:id="rId22"/>
    <p:sldId id="2147376731" r:id="rId23"/>
    <p:sldId id="2147377368" r:id="rId24"/>
    <p:sldId id="2147377369" r:id="rId25"/>
    <p:sldId id="2147376734" r:id="rId26"/>
    <p:sldId id="2147377374" r:id="rId27"/>
    <p:sldId id="2147377373" r:id="rId28"/>
  </p:sldIdLst>
  <p:sldSz cx="12192000" cy="6858000"/>
  <p:notesSz cx="6858000" cy="9144000"/>
  <p:defaultTextStyle>
    <a:defPPr>
      <a:defRPr lang="fr-FR"/>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Présentation des 2 piliers (textes réglementaires)" id="{C26F93EC-F59A-4E37-ACC5-7896FBE22299}">
          <p14:sldIdLst>
            <p14:sldId id="331"/>
            <p14:sldId id="2147376722"/>
            <p14:sldId id="2147377364"/>
            <p14:sldId id="2147377372"/>
            <p14:sldId id="2147377367"/>
            <p14:sldId id="2147377361"/>
            <p14:sldId id="2147376731"/>
          </p14:sldIdLst>
        </p14:section>
        <p14:section name="Parallèles avec MPR Copro et reste à charge" id="{4CB048E4-09D6-4DBF-9157-5B10D07BF872}">
          <p14:sldIdLst>
            <p14:sldId id="2147377368"/>
            <p14:sldId id="2147377369"/>
            <p14:sldId id="2147376734"/>
            <p14:sldId id="2147377374"/>
            <p14:sldId id="2147377373"/>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SSON, Adrien" initials="CA" lastIdx="3" clrIdx="0"/>
  <p:cmAuthor id="2" name="Tiphaine ESNAULT" initials="TE" lastIdx="7" clrIdx="1"/>
  <p:cmAuthor id="3" name="Tiphaine Esnault" initials="TE" lastIdx="6" clrIdx="3"/>
  <p:cmAuthor id="4" name="COHEN Jonathan" initials="CJ" lastIdx="1" clrIdx="4">
    <p:extLst>
      <p:ext uri="{19B8F6BF-5375-455C-9EA6-DF929625EA0E}">
        <p15:presenceInfo xmlns:p15="http://schemas.microsoft.com/office/powerpoint/2012/main" userId="S-1-5-21-4276358278-3772456312-481434233-84704" providerId="AD"/>
      </p:ext>
    </p:extLst>
  </p:cmAuthor>
  <p:cmAuthor id="5" name="Jonathan Cohen DHUP/FE1" initials="JCD" lastIdx="1" clrIdx="5">
    <p:extLst>
      <p:ext uri="{19B8F6BF-5375-455C-9EA6-DF929625EA0E}">
        <p15:presenceInfo xmlns:p15="http://schemas.microsoft.com/office/powerpoint/2012/main" userId="90f17fbc8d7dd6e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A071"/>
    <a:srgbClr val="F2B815"/>
    <a:srgbClr val="57B458"/>
    <a:srgbClr val="7CC07A"/>
    <a:srgbClr val="F6E915"/>
    <a:srgbClr val="ED863A"/>
    <a:srgbClr val="DA2725"/>
    <a:srgbClr val="FBFDAD"/>
    <a:srgbClr val="FC775D"/>
    <a:srgbClr val="243571"/>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autoAdjust="0"/>
    <p:restoredTop sz="68088" autoAdjust="0"/>
  </p:normalViewPr>
  <p:slideViewPr>
    <p:cSldViewPr snapToGrid="0">
      <p:cViewPr varScale="1">
        <p:scale>
          <a:sx n="71" d="100"/>
          <a:sy n="71" d="100"/>
        </p:scale>
        <p:origin x="2208" y="78"/>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slide" Target="slides/slide5.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3C07F0-B3A8-4893-9D2A-8F0C9A882C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D4BF67C3-4252-426E-A0C2-B40C3F3CA0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AFF30E-FA26-470B-A987-5ED5A88C4F80}" type="datetimeFigureOut">
              <a:rPr lang="fr-FR" smtClean="0"/>
              <a:t>21/12/2023</a:t>
            </a:fld>
            <a:endParaRPr lang="fr-FR"/>
          </a:p>
        </p:txBody>
      </p:sp>
      <p:sp>
        <p:nvSpPr>
          <p:cNvPr id="4" name="Footer Placeholder 3">
            <a:extLst>
              <a:ext uri="{FF2B5EF4-FFF2-40B4-BE49-F238E27FC236}">
                <a16:creationId xmlns:a16="http://schemas.microsoft.com/office/drawing/2014/main" id="{16F076A6-44DA-4A84-914D-0BD0430940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B328361D-32E7-4220-850A-2F6D22BF3C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00EBBE-6BFD-4183-8AC2-DA18EAAC694B}" type="slidenum">
              <a:rPr lang="fr-FR" smtClean="0"/>
              <a:t>‹N°›</a:t>
            </a:fld>
            <a:endParaRPr lang="fr-FR"/>
          </a:p>
        </p:txBody>
      </p:sp>
    </p:spTree>
    <p:extLst>
      <p:ext uri="{BB962C8B-B14F-4D97-AF65-F5344CB8AC3E}">
        <p14:creationId xmlns:p14="http://schemas.microsoft.com/office/powerpoint/2010/main" val="408719061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33939-150F-4CC7-9254-4FB5D01A9EB7}" type="datetimeFigureOut">
              <a:rPr lang="fr-FR" smtClean="0"/>
              <a:t>21/12/2023</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BD06F-3681-4D84-AA2A-6A20350FE0DA}" type="slidenum">
              <a:rPr lang="fr-FR" smtClean="0"/>
              <a:t>‹N°›</a:t>
            </a:fld>
            <a:endParaRPr lang="fr-FR"/>
          </a:p>
        </p:txBody>
      </p:sp>
    </p:spTree>
    <p:extLst>
      <p:ext uri="{BB962C8B-B14F-4D97-AF65-F5344CB8AC3E}">
        <p14:creationId xmlns:p14="http://schemas.microsoft.com/office/powerpoint/2010/main" val="2954330213"/>
      </p:ext>
    </p:extLst>
  </p:cSld>
  <p:clrMap bg1="lt1" tx1="dk1" bg2="lt2" tx2="dk2" accent1="accent1" accent2="accent2" accent3="accent3" accent4="accent4" accent5="accent5" accent6="accent6" hlink="hlink" folHlink="folHlink"/>
  <p:hf sldNum="0" hdr="0" ftr="0" dt="0"/>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28b98ee9d93_2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g28b98ee9d93_2_2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indent="-171450" algn="just">
              <a:buFontTx/>
              <a:buChar char="-"/>
            </a:pPr>
            <a:endParaRPr lang="fr-FR" sz="1200" dirty="0">
              <a:solidFill>
                <a:srgbClr val="000000"/>
              </a:solidFill>
              <a:latin typeface="Marianne"/>
            </a:endParaRPr>
          </a:p>
        </p:txBody>
      </p:sp>
      <p:sp>
        <p:nvSpPr>
          <p:cNvPr id="575" name="Google Shape;575;g28b98ee9d93_2_238: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r>
              <a:rPr lang="fr-FR" sz="900" b="0" i="0" u="none" strike="noStrike" cap="none">
                <a:solidFill>
                  <a:srgbClr val="000000"/>
                </a:solidFill>
                <a:latin typeface="Arial"/>
                <a:ea typeface="Arial"/>
                <a:cs typeface="Arial"/>
                <a:sym typeface="Arial"/>
              </a:rPr>
              <a:t>11.10.23</a:t>
            </a:r>
            <a:endParaRPr sz="900" b="0" i="0" u="none" strike="noStrike" cap="none">
              <a:solidFill>
                <a:srgbClr val="000000"/>
              </a:solidFill>
              <a:latin typeface="Arial"/>
              <a:ea typeface="Arial"/>
              <a:cs typeface="Arial"/>
              <a:sym typeface="Arial"/>
            </a:endParaRPr>
          </a:p>
        </p:txBody>
      </p:sp>
      <p:sp>
        <p:nvSpPr>
          <p:cNvPr id="576" name="Google Shape;576;g28b98ee9d93_2_2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fr-FR" sz="900" b="0" i="0" u="none" strike="noStrike" cap="none">
                <a:solidFill>
                  <a:srgbClr val="000000"/>
                </a:solidFill>
                <a:latin typeface="Arial"/>
                <a:ea typeface="Arial"/>
                <a:cs typeface="Arial"/>
                <a:sym typeface="Arial"/>
              </a:rPr>
              <a:t>2</a:t>
            </a:fld>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61216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31978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96647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28936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28b98ee9d93_2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fr-FR" dirty="0"/>
          </a:p>
        </p:txBody>
      </p:sp>
      <p:sp>
        <p:nvSpPr>
          <p:cNvPr id="715" name="Google Shape;715;g28b98ee9d93_2_4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8028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28b98ee9d93_2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15" name="Google Shape;715;g28b98ee9d93_2_4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786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96099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32203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28b98ee9d93_2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fr-FR" dirty="0"/>
          </a:p>
        </p:txBody>
      </p:sp>
      <p:sp>
        <p:nvSpPr>
          <p:cNvPr id="702" name="Google Shape;702;g28b98ee9d93_2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7625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28b98ee9d93_2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2" name="Google Shape;702;g28b98ee9d93_2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5872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28b98ee9d93_2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2" name="Google Shape;702;g28b98ee9d93_2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70601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10.xml"/><Relationship Id="rId7" Type="http://schemas.openxmlformats.org/officeDocument/2006/relationships/image" Target="../media/image24.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19.bin"/></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24.png"/></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24.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1.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24.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userDrawn="1"/>
        </p:nvSpPr>
        <p:spPr>
          <a:xfrm>
            <a:off x="1" y="3367146"/>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fr-F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lIns="91438" tIns="45719" rIns="91438" bIns="45719"/>
          <a:lstStyle>
            <a:lvl1pPr>
              <a:defRPr sz="100">
                <a:solidFill>
                  <a:schemeClr val="tx1">
                    <a:alpha val="0"/>
                  </a:schemeClr>
                </a:solidFill>
                <a:latin typeface="Marianne" panose="02000000000000000000" pitchFamily="50" charset="0"/>
              </a:defRPr>
            </a:lvl1pPr>
          </a:lstStyle>
          <a:p>
            <a:r>
              <a:rPr lang="fr-FR"/>
              <a:t>Titre</a:t>
            </a:r>
          </a:p>
        </p:txBody>
      </p:sp>
      <p:sp>
        <p:nvSpPr>
          <p:cNvPr id="11" name="Espace réservé du texte 10"/>
          <p:cNvSpPr>
            <a:spLocks noGrp="1"/>
          </p:cNvSpPr>
          <p:nvPr>
            <p:ph type="body" sz="quarter" idx="13" hasCustomPrompt="1"/>
          </p:nvPr>
        </p:nvSpPr>
        <p:spPr bwMode="gray">
          <a:xfrm>
            <a:off x="548642" y="3784942"/>
            <a:ext cx="11163359" cy="1455644"/>
          </a:xfrm>
          <a:prstGeom prst="rect">
            <a:avLst/>
          </a:prstGeom>
        </p:spPr>
        <p:txBody>
          <a:bodyPr lIns="91438" tIns="45719" rIns="91438" bIns="45719"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500">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2" y="65483"/>
            <a:ext cx="1041189" cy="1041189"/>
          </a:xfrm>
          <a:prstGeom prst="rect">
            <a:avLst/>
          </a:prstGeom>
        </p:spPr>
      </p:pic>
      <p:pic>
        <p:nvPicPr>
          <p:cNvPr id="8" name="Picture 60">
            <a:extLst>
              <a:ext uri="{FF2B5EF4-FFF2-40B4-BE49-F238E27FC236}">
                <a16:creationId xmlns:a16="http://schemas.microsoft.com/office/drawing/2014/main" id="{5FA37CB1-7942-4BF5-BF46-005492A885BB}"/>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p:blipFill>
        <p:spPr bwMode="auto">
          <a:xfrm>
            <a:off x="480001" y="6290734"/>
            <a:ext cx="544587" cy="4683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80001" y="1475614"/>
            <a:ext cx="2998153" cy="1522591"/>
          </a:xfrm>
          <a:prstGeom prst="rect">
            <a:avLst/>
          </a:prstGeom>
        </p:spPr>
      </p:pic>
    </p:spTree>
    <p:extLst>
      <p:ext uri="{BB962C8B-B14F-4D97-AF65-F5344CB8AC3E}">
        <p14:creationId xmlns:p14="http://schemas.microsoft.com/office/powerpoint/2010/main" val="272840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userDrawn="1"/>
        </p:nvSpPr>
        <p:spPr>
          <a:xfrm>
            <a:off x="1" y="3367146"/>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fr-F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lIns="91438" tIns="45719" rIns="91438" bIns="45719"/>
          <a:lstStyle>
            <a:lvl1pPr>
              <a:defRPr sz="100">
                <a:solidFill>
                  <a:schemeClr val="tx1">
                    <a:alpha val="0"/>
                  </a:schemeClr>
                </a:solidFill>
                <a:latin typeface="Marianne" panose="02000000000000000000" pitchFamily="50"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2" y="4520360"/>
            <a:ext cx="11163359" cy="679069"/>
          </a:xfrm>
          <a:prstGeom prst="rect">
            <a:avLst/>
          </a:prstGeom>
        </p:spPr>
        <p:txBody>
          <a:bodyPr lIns="91438" tIns="45719" rIns="91438" bIns="45719"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500">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gray">
          <a:xfrm>
            <a:off x="406612"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p:blipFill>
        <p:spPr bwMode="auto">
          <a:xfrm>
            <a:off x="480001" y="6290734"/>
            <a:ext cx="544587" cy="4683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80001" y="1475614"/>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2"/>
            <a:ext cx="7553091" cy="608007"/>
          </a:xfrm>
          <a:prstGeom prst="rect">
            <a:avLst/>
          </a:prstGeom>
        </p:spPr>
        <p:txBody>
          <a:bodyPr lIns="91438" tIns="45719" rIns="91438" bIns="45719"/>
          <a:lstStyle>
            <a:lvl1pPr marL="0" indent="0">
              <a:buFont typeface="Arial" panose="020B0604020202020204" pitchFamily="34" charset="0"/>
              <a:buNone/>
              <a:defRPr sz="2000" b="1"/>
            </a:lvl1pPr>
            <a:lvl2pPr>
              <a:defRPr sz="15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3266732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userDrawn="1">
            <p:custDataLst>
              <p:tags r:id="rId1"/>
            </p:custDataLst>
          </p:nvPr>
        </p:nvGraphicFramePr>
        <p:xfrm>
          <a:off x="1957"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7"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userDrawn="1">
            <p:custDataLst>
              <p:tags r:id="rId2"/>
            </p:custDataLst>
          </p:nvPr>
        </p:nvSpPr>
        <p:spPr>
          <a:xfrm>
            <a:off x="1" y="1"/>
            <a:ext cx="158263"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fr-FR" sz="4000" b="1">
              <a:solidFill>
                <a:prstClr val="white"/>
              </a:solidFill>
              <a:latin typeface="Calibri" panose="020F0502020204030204" pitchFamily="34" charset="0"/>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lIns="91438" tIns="45719" rIns="91438" bIns="45719" anchor="ctr">
            <a:noAutofit/>
          </a:bodyPr>
          <a:lstStyle>
            <a:lvl1pPr algn="l">
              <a:defRPr sz="2400" cap="none" baseline="0">
                <a:solidFill>
                  <a:srgbClr val="243571"/>
                </a:solidFill>
                <a:latin typeface="Marianne" panose="02000000000000000000" pitchFamily="50" charset="0"/>
                <a:cs typeface="Arial" panose="020B0604020202020204" pitchFamily="34" charset="0"/>
              </a:defRPr>
            </a:lvl1pPr>
          </a:lstStyle>
          <a:p>
            <a:endParaRPr lang="fr-FR"/>
          </a:p>
        </p:txBody>
      </p:sp>
      <p:cxnSp>
        <p:nvCxnSpPr>
          <p:cNvPr id="14" name="Straight Connector 13">
            <a:extLst>
              <a:ext uri="{FF2B5EF4-FFF2-40B4-BE49-F238E27FC236}">
                <a16:creationId xmlns:a16="http://schemas.microsoft.com/office/drawing/2014/main" id="{985A2BC8-9B6B-4809-907F-D70FA33CC7CE}"/>
              </a:ext>
            </a:extLst>
          </p:cNvPr>
          <p:cNvCxnSpPr>
            <a:cxnSpLocks/>
          </p:cNvCxnSpPr>
          <p:nvPr userDrawn="1"/>
        </p:nvCxnSpPr>
        <p:spPr>
          <a:xfrm>
            <a:off x="548641" y="866275"/>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7"/>
            <a:ext cx="11468536" cy="4940759"/>
          </a:xfrm>
          <a:prstGeom prst="rect">
            <a:avLst/>
          </a:prstGeom>
        </p:spPr>
        <p:txBody>
          <a:bodyPr lIns="91438" tIns="45719" rIns="91438" bIns="45719"/>
          <a:lstStyle>
            <a:lvl1pPr marL="285744" indent="-285744">
              <a:buFont typeface="Arial" panose="020B0604020202020204" pitchFamily="34" charset="0"/>
              <a:buChar char="•"/>
              <a:defRPr sz="1600"/>
            </a:lvl1pPr>
            <a:lvl2pPr>
              <a:defRPr sz="15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userDrawn="1"/>
        </p:nvSpPr>
        <p:spPr>
          <a:xfrm>
            <a:off x="11418181" y="6439989"/>
            <a:ext cx="584199" cy="319087"/>
          </a:xfrm>
          <a:prstGeom prst="rect">
            <a:avLst/>
          </a:prstGeom>
        </p:spPr>
        <p:txBody>
          <a:bodyPr lIns="91438" tIns="45719" rIns="91438" bIns="45719"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algn="r" eaLnBrk="1" hangingPunct="1">
              <a:defRPr/>
            </a:pPr>
            <a:fld id="{F9C74DF0-203E-40BF-A3C5-D8A68ED5E090}" type="slidenum">
              <a:rPr lang="en-US" altLang="fr-FR" sz="900" smtClean="0">
                <a:solidFill>
                  <a:schemeClr val="tx1">
                    <a:lumMod val="50000"/>
                    <a:lumOff val="50000"/>
                  </a:schemeClr>
                </a:solidFill>
                <a:latin typeface="Marianne" panose="02000000000000000000" pitchFamily="50" charset="0"/>
                <a:cs typeface="Calibri" panose="020F0502020204030204" pitchFamily="34" charset="0"/>
              </a:rPr>
              <a:pPr algn="r" eaLnBrk="1" hangingPunct="1">
                <a:defRPr/>
              </a:pPr>
              <a:t>‹N°›</a:t>
            </a:fld>
            <a:endParaRPr lang="en-US" altLang="fr-FR" sz="900">
              <a:solidFill>
                <a:schemeClr val="tx1">
                  <a:lumMod val="50000"/>
                  <a:lumOff val="50000"/>
                </a:schemeClr>
              </a:solidFill>
              <a:latin typeface="Marianne" panose="02000000000000000000" pitchFamily="50" charset="0"/>
              <a:cs typeface="Calibri" panose="020F0502020204030204" pitchFamily="34" charset="0"/>
            </a:endParaRPr>
          </a:p>
        </p:txBody>
      </p:sp>
    </p:spTree>
    <p:extLst>
      <p:ext uri="{BB962C8B-B14F-4D97-AF65-F5344CB8AC3E}">
        <p14:creationId xmlns:p14="http://schemas.microsoft.com/office/powerpoint/2010/main" val="226215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userDrawn="1">
            <p:custDataLst>
              <p:tags r:id="rId1"/>
            </p:custDataLst>
          </p:nvPr>
        </p:nvGraphicFramePr>
        <p:xfrm>
          <a:off x="1957"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7"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userDrawn="1">
            <p:custDataLst>
              <p:tags r:id="rId2"/>
            </p:custDataLst>
          </p:nvPr>
        </p:nvSpPr>
        <p:spPr>
          <a:xfrm>
            <a:off x="1" y="1"/>
            <a:ext cx="158263"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fr-FR" sz="4000" b="1">
              <a:solidFill>
                <a:prstClr val="white"/>
              </a:solidFill>
              <a:latin typeface="Calibri" panose="020F0502020204030204" pitchFamily="34" charset="0"/>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lIns="91438" tIns="45719" rIns="91438" bIns="45719" anchor="ctr">
            <a:noAutofit/>
          </a:bodyPr>
          <a:lstStyle>
            <a:lvl1pPr algn="l">
              <a:defRPr lang="fr-FR" sz="2400" cap="none" baseline="0" dirty="0">
                <a:solidFill>
                  <a:srgbClr val="243571"/>
                </a:solidFill>
                <a:cs typeface="Arial" panose="020B0604020202020204" pitchFamily="34" charset="0"/>
              </a:defRPr>
            </a:lvl1pPr>
          </a:lstStyle>
          <a:p>
            <a:pPr lvl="0" algn="l"/>
            <a:endParaRPr lang="fr-FR"/>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7"/>
            <a:ext cx="11468536" cy="4940759"/>
          </a:xfrm>
          <a:prstGeom prst="rect">
            <a:avLst/>
          </a:prstGeom>
        </p:spPr>
        <p:txBody>
          <a:bodyPr lIns="91438" tIns="45719" rIns="91438" bIns="45719"/>
          <a:lstStyle>
            <a:lvl1pPr marL="285744" indent="-285744">
              <a:buFont typeface="Arial" panose="020B0604020202020204" pitchFamily="34" charset="0"/>
              <a:buChar char="•"/>
              <a:defRPr sz="1600"/>
            </a:lvl1pPr>
            <a:lvl2pPr>
              <a:defRPr sz="15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userDrawn="1"/>
        </p:nvSpPr>
        <p:spPr>
          <a:xfrm>
            <a:off x="11418181" y="6439989"/>
            <a:ext cx="584199" cy="319087"/>
          </a:xfrm>
          <a:prstGeom prst="rect">
            <a:avLst/>
          </a:prstGeom>
        </p:spPr>
        <p:txBody>
          <a:bodyPr lIns="91438" tIns="45719" rIns="91438" bIns="45719"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algn="r" eaLnBrk="1" hangingPunct="1">
              <a:defRPr/>
            </a:pPr>
            <a:fld id="{F9C74DF0-203E-40BF-A3C5-D8A68ED5E090}" type="slidenum">
              <a:rPr lang="en-US" altLang="fr-FR" sz="900" smtClean="0">
                <a:solidFill>
                  <a:schemeClr val="tx1">
                    <a:lumMod val="50000"/>
                    <a:lumOff val="50000"/>
                  </a:schemeClr>
                </a:solidFill>
                <a:latin typeface="Marianne" panose="02000000000000000000" pitchFamily="50" charset="0"/>
                <a:cs typeface="Calibri" panose="020F0502020204030204" pitchFamily="34" charset="0"/>
              </a:rPr>
              <a:pPr algn="r" eaLnBrk="1" hangingPunct="1">
                <a:defRPr/>
              </a:pPr>
              <a:t>‹N°›</a:t>
            </a:fld>
            <a:endParaRPr lang="en-US" altLang="fr-FR" sz="900">
              <a:solidFill>
                <a:schemeClr val="tx1">
                  <a:lumMod val="50000"/>
                  <a:lumOff val="50000"/>
                </a:schemeClr>
              </a:solidFill>
              <a:latin typeface="Marianne" panose="02000000000000000000" pitchFamily="50" charset="0"/>
              <a:cs typeface="Calibri" panose="020F0502020204030204" pitchFamily="34" charset="0"/>
            </a:endParaRPr>
          </a:p>
        </p:txBody>
      </p:sp>
    </p:spTree>
    <p:extLst>
      <p:ext uri="{BB962C8B-B14F-4D97-AF65-F5344CB8AC3E}">
        <p14:creationId xmlns:p14="http://schemas.microsoft.com/office/powerpoint/2010/main" val="1301687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line">
  <p:cSld name="3-line">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1811549" y="149909"/>
            <a:ext cx="9826477" cy="115416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2500"/>
              <a:buFont typeface="Arial"/>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52" name="Google Shape;152;p23"/>
          <p:cNvSpPr txBox="1">
            <a:spLocks noGrp="1"/>
          </p:cNvSpPr>
          <p:nvPr>
            <p:ph type="body" idx="1"/>
          </p:nvPr>
        </p:nvSpPr>
        <p:spPr>
          <a:xfrm>
            <a:off x="1811549" y="41597"/>
            <a:ext cx="3843339" cy="123111"/>
          </a:xfrm>
          <a:prstGeom prst="rect">
            <a:avLst/>
          </a:prstGeom>
          <a:noFill/>
          <a:ln>
            <a:noFill/>
          </a:ln>
        </p:spPr>
        <p:txBody>
          <a:bodyPr spcFirstLastPara="1" wrap="square" lIns="0" tIns="0" rIns="0" bIns="0" anchor="t" anchorCtr="0">
            <a:spAutoFit/>
          </a:bodyPr>
          <a:lstStyle>
            <a:lvl1pPr marL="457200" lvl="0" indent="-279400" algn="l">
              <a:lnSpc>
                <a:spcPct val="100000"/>
              </a:lnSpc>
              <a:spcBef>
                <a:spcPts val="300"/>
              </a:spcBef>
              <a:spcAft>
                <a:spcPts val="0"/>
              </a:spcAft>
              <a:buClr>
                <a:schemeClr val="dk1"/>
              </a:buClr>
              <a:buSzPts val="800"/>
              <a:buChar char="​"/>
              <a:defRPr sz="800" b="0"/>
            </a:lvl1pPr>
            <a:lvl2pPr marL="914400" lvl="1" indent="-381000" algn="l">
              <a:lnSpc>
                <a:spcPct val="100000"/>
              </a:lnSpc>
              <a:spcBef>
                <a:spcPts val="300"/>
              </a:spcBef>
              <a:spcAft>
                <a:spcPts val="0"/>
              </a:spcAft>
              <a:buClr>
                <a:schemeClr val="dk1"/>
              </a:buClr>
              <a:buSzPts val="2400"/>
              <a:buChar char="•"/>
              <a:defRPr/>
            </a:lvl2pPr>
            <a:lvl3pPr marL="1371600" lvl="2" indent="-381000" algn="l">
              <a:lnSpc>
                <a:spcPct val="100000"/>
              </a:lnSpc>
              <a:spcBef>
                <a:spcPts val="300"/>
              </a:spcBef>
              <a:spcAft>
                <a:spcPts val="0"/>
              </a:spcAft>
              <a:buClr>
                <a:schemeClr val="dk1"/>
              </a:buClr>
              <a:buSzPts val="2400"/>
              <a:buChar char="•"/>
              <a:defRPr/>
            </a:lvl3pPr>
            <a:lvl4pPr marL="1828800" lvl="3" indent="-381000" algn="l">
              <a:lnSpc>
                <a:spcPct val="100000"/>
              </a:lnSpc>
              <a:spcBef>
                <a:spcPts val="300"/>
              </a:spcBef>
              <a:spcAft>
                <a:spcPts val="0"/>
              </a:spcAft>
              <a:buClr>
                <a:schemeClr val="dk1"/>
              </a:buClr>
              <a:buSzPts val="2400"/>
              <a:buChar char="•"/>
              <a:defRPr/>
            </a:lvl4pPr>
            <a:lvl5pPr marL="2286000" lvl="4" indent="-381000" algn="l">
              <a:lnSpc>
                <a:spcPct val="100000"/>
              </a:lnSpc>
              <a:spcBef>
                <a:spcPts val="300"/>
              </a:spcBef>
              <a:spcAft>
                <a:spcPts val="0"/>
              </a:spcAft>
              <a:buClr>
                <a:schemeClr val="dk1"/>
              </a:buClr>
              <a:buSzPts val="2400"/>
              <a:buChar char="•"/>
              <a:defRPr/>
            </a:lvl5pPr>
            <a:lvl6pPr marL="2743200" lvl="5" indent="-381000" algn="l">
              <a:lnSpc>
                <a:spcPct val="100000"/>
              </a:lnSpc>
              <a:spcBef>
                <a:spcPts val="300"/>
              </a:spcBef>
              <a:spcAft>
                <a:spcPts val="0"/>
              </a:spcAft>
              <a:buClr>
                <a:schemeClr val="dk1"/>
              </a:buClr>
              <a:buSzPts val="2400"/>
              <a:buChar char="▫"/>
              <a:defRPr/>
            </a:lvl6pPr>
            <a:lvl7pPr marL="3200400" lvl="6" indent="-381000" algn="l">
              <a:lnSpc>
                <a:spcPct val="100000"/>
              </a:lnSpc>
              <a:spcBef>
                <a:spcPts val="300"/>
              </a:spcBef>
              <a:spcAft>
                <a:spcPts val="0"/>
              </a:spcAft>
              <a:buClr>
                <a:schemeClr val="dk1"/>
              </a:buClr>
              <a:buSzPts val="2400"/>
              <a:buChar char="▫"/>
              <a:defRPr/>
            </a:lvl7pPr>
            <a:lvl8pPr marL="3657600" lvl="7" indent="-381000" algn="l">
              <a:lnSpc>
                <a:spcPct val="100000"/>
              </a:lnSpc>
              <a:spcBef>
                <a:spcPts val="300"/>
              </a:spcBef>
              <a:spcAft>
                <a:spcPts val="0"/>
              </a:spcAft>
              <a:buClr>
                <a:schemeClr val="dk1"/>
              </a:buClr>
              <a:buSzPts val="2400"/>
              <a:buChar char="▫"/>
              <a:defRPr/>
            </a:lvl8pPr>
            <a:lvl9pPr marL="4114800" lvl="8" indent="-381000" algn="l">
              <a:lnSpc>
                <a:spcPct val="100000"/>
              </a:lnSpc>
              <a:spcBef>
                <a:spcPts val="300"/>
              </a:spcBef>
              <a:spcAft>
                <a:spcPts val="300"/>
              </a:spcAft>
              <a:buClr>
                <a:schemeClr val="dk1"/>
              </a:buClr>
              <a:buSzPts val="2400"/>
              <a:buChar char="▫"/>
              <a:defRPr/>
            </a:lvl9pPr>
          </a:lstStyle>
          <a:p>
            <a:endParaRPr/>
          </a:p>
        </p:txBody>
      </p:sp>
      <p:cxnSp>
        <p:nvCxnSpPr>
          <p:cNvPr id="153" name="Google Shape;153;p23"/>
          <p:cNvCxnSpPr/>
          <p:nvPr/>
        </p:nvCxnSpPr>
        <p:spPr>
          <a:xfrm>
            <a:off x="554736" y="6450133"/>
            <a:ext cx="11082528" cy="0"/>
          </a:xfrm>
          <a:prstGeom prst="straightConnector1">
            <a:avLst/>
          </a:prstGeom>
          <a:noFill/>
          <a:ln w="10150" cap="flat" cmpd="sng">
            <a:solidFill>
              <a:schemeClr val="dk1"/>
            </a:solidFill>
            <a:prstDash val="solid"/>
            <a:round/>
            <a:headEnd type="none" w="sm" len="sm"/>
            <a:tailEnd type="none" w="sm" len="sm"/>
          </a:ln>
        </p:spPr>
      </p:cxnSp>
      <p:sp>
        <p:nvSpPr>
          <p:cNvPr id="154" name="Google Shape;154;p23"/>
          <p:cNvSpPr/>
          <p:nvPr/>
        </p:nvSpPr>
        <p:spPr>
          <a:xfrm>
            <a:off x="11312525" y="6491061"/>
            <a:ext cx="325501" cy="1385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fld id="{00000000-1234-1234-1234-123412341234}" type="slidenum">
              <a:rPr lang="fr-FR" sz="900" b="0" i="0" u="none" strike="noStrike" cap="none">
                <a:solidFill>
                  <a:srgbClr val="000000"/>
                </a:solidFill>
                <a:latin typeface="Arial"/>
                <a:ea typeface="Arial"/>
                <a:cs typeface="Arial"/>
                <a:sym typeface="Arial"/>
              </a:rPr>
              <a:t>‹N°›</a:t>
            </a:fld>
            <a:endParaRPr sz="900" b="0" i="0" u="none" strike="noStrike" cap="none">
              <a:solidFill>
                <a:srgbClr val="000000"/>
              </a:solidFill>
              <a:latin typeface="Arial"/>
              <a:ea typeface="Arial"/>
              <a:cs typeface="Arial"/>
              <a:sym typeface="Arial"/>
            </a:endParaRPr>
          </a:p>
        </p:txBody>
      </p:sp>
      <p:pic>
        <p:nvPicPr>
          <p:cNvPr id="155" name="Google Shape;155;p23"/>
          <p:cNvPicPr preferRelativeResize="0"/>
          <p:nvPr/>
        </p:nvPicPr>
        <p:blipFill rotWithShape="1">
          <a:blip r:embed="rId2">
            <a:alphaModFix/>
          </a:blip>
          <a:srcRect b="41688"/>
          <a:stretch/>
        </p:blipFill>
        <p:spPr>
          <a:xfrm>
            <a:off x="160488" y="103465"/>
            <a:ext cx="1316043" cy="608801"/>
          </a:xfrm>
          <a:prstGeom prst="rect">
            <a:avLst/>
          </a:prstGeom>
          <a:noFill/>
          <a:ln>
            <a:noFill/>
          </a:ln>
        </p:spPr>
      </p:pic>
      <p:pic>
        <p:nvPicPr>
          <p:cNvPr id="156" name="Google Shape;156;p23"/>
          <p:cNvPicPr preferRelativeResize="0"/>
          <p:nvPr/>
        </p:nvPicPr>
        <p:blipFill rotWithShape="1">
          <a:blip r:embed="rId2">
            <a:alphaModFix/>
          </a:blip>
          <a:srcRect t="68285" r="61347" b="7162"/>
          <a:stretch/>
        </p:blipFill>
        <p:spPr>
          <a:xfrm>
            <a:off x="140568" y="712267"/>
            <a:ext cx="590551" cy="304800"/>
          </a:xfrm>
          <a:prstGeom prst="rect">
            <a:avLst/>
          </a:prstGeom>
          <a:noFill/>
          <a:ln>
            <a:noFill/>
          </a:ln>
        </p:spPr>
      </p:pic>
    </p:spTree>
    <p:extLst>
      <p:ext uri="{BB962C8B-B14F-4D97-AF65-F5344CB8AC3E}">
        <p14:creationId xmlns:p14="http://schemas.microsoft.com/office/powerpoint/2010/main" val="261307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480000" y="3332989"/>
            <a:ext cx="11232000" cy="2564672"/>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dirty="0"/>
              <a:t>Titre</a:t>
            </a:r>
          </a:p>
          <a:p>
            <a:pPr lvl="1"/>
            <a:r>
              <a:rPr lang="fr-FR" dirty="0"/>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06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r>
              <a:rPr lang="fr-FR"/>
              <a:t>XX/XX/XXXX</a:t>
            </a:r>
          </a:p>
        </p:txBody>
      </p:sp>
      <p:sp>
        <p:nvSpPr>
          <p:cNvPr id="5" name="Espace réservé du pied de page 4"/>
          <p:cNvSpPr>
            <a:spLocks noGrp="1"/>
          </p:cNvSpPr>
          <p:nvPr>
            <p:ph type="ftr" sz="quarter" idx="11"/>
          </p:nvPr>
        </p:nvSpPr>
        <p:spPr bwMode="gray">
          <a:xfrm>
            <a:off x="960000" y="5226529"/>
            <a:ext cx="4320000" cy="1200000"/>
          </a:xfrm>
        </p:spPr>
        <p:txBody>
          <a:bodyPr anchor="b" anchorCtr="0"/>
          <a:lstStyle>
            <a:lvl1pPr>
              <a:defRPr sz="1500"/>
            </a:lvl1pPr>
          </a:lstStyle>
          <a:p>
            <a:r>
              <a:rPr lang="fr-FR"/>
              <a:t>Intitulé de la direction/service interministérielle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976000" y="720000"/>
            <a:ext cx="2256000" cy="1654400"/>
          </a:xfrm>
          <a:prstGeom prst="rect">
            <a:avLst/>
          </a:prstGeom>
        </p:spPr>
      </p:pic>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1926033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p:txBody>
          <a:bodyPr/>
          <a:lstStyle/>
          <a:p>
            <a:pPr algn="r"/>
            <a:r>
              <a:rPr lang="fr-FR" cap="all"/>
              <a:t>XX/XX/XXXX</a:t>
            </a:r>
          </a:p>
        </p:txBody>
      </p:sp>
      <p:sp>
        <p:nvSpPr>
          <p:cNvPr id="3" name="Espace réservé du pied de page 2"/>
          <p:cNvSpPr>
            <a:spLocks noGrp="1"/>
          </p:cNvSpPr>
          <p:nvPr>
            <p:ph type="ftr" sz="quarter" idx="11"/>
          </p:nvPr>
        </p:nvSpPr>
        <p:spPr bwMode="gray"/>
        <p:txBody>
          <a:bodyPr/>
          <a:lstStyle/>
          <a:p>
            <a:r>
              <a:rPr lang="fr-FR"/>
              <a:t>Intitulé de la direction/service interministérielle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00" b="1" cap="all" baseline="0"/>
            </a:lvl1pPr>
            <a:lvl2pPr marL="0" indent="0">
              <a:spcBef>
                <a:spcPts val="667"/>
              </a:spcBef>
              <a:spcAft>
                <a:spcPts val="0"/>
              </a:spcAft>
              <a:buNone/>
              <a:defRPr sz="2500"/>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9696000" y="480002"/>
            <a:ext cx="2016000" cy="1394129"/>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40000" y="240000"/>
            <a:ext cx="1920000" cy="1920000"/>
          </a:xfrm>
          <a:prstGeom prst="rect">
            <a:avLst/>
          </a:prstGeom>
        </p:spPr>
      </p:pic>
    </p:spTree>
    <p:extLst>
      <p:ext uri="{BB962C8B-B14F-4D97-AF65-F5344CB8AC3E}">
        <p14:creationId xmlns:p14="http://schemas.microsoft.com/office/powerpoint/2010/main" val="1457248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3" name="Espace réservé de la date 2"/>
          <p:cNvSpPr>
            <a:spLocks noGrp="1"/>
          </p:cNvSpPr>
          <p:nvPr>
            <p:ph type="dt" sz="half" idx="10"/>
          </p:nvPr>
        </p:nvSpPr>
        <p:spPr bwMode="gray"/>
        <p:txBody>
          <a:bodyPr/>
          <a:lstStyle/>
          <a:p>
            <a:pPr algn="r"/>
            <a:r>
              <a:rPr lang="fr-FR" cap="all"/>
              <a:t>XX/XX/XXXX</a:t>
            </a:r>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1206764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0"/>
            <a:ext cx="12192000" cy="5875200"/>
          </a:xfrm>
          <a:solidFill>
            <a:schemeClr val="bg1">
              <a:lumMod val="85000"/>
            </a:schemeClr>
          </a:solidFill>
        </p:spPr>
        <p:txBody>
          <a:bodyPr tIns="1079973"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59991" anchor="ctr" anchorCtr="0"/>
          <a:lstStyle>
            <a:lvl1pPr marL="527973" indent="-527973">
              <a:buFont typeface="+mj-lt"/>
              <a:buAutoNum type="arabicPeriod"/>
              <a:defRPr sz="4300"/>
            </a:lvl1pPr>
          </a:lstStyle>
          <a:p>
            <a:r>
              <a:rPr lang="fr-FR"/>
              <a:t>Titre</a:t>
            </a:r>
          </a:p>
        </p:txBody>
      </p:sp>
      <p:sp>
        <p:nvSpPr>
          <p:cNvPr id="3" name="Espace réservé de la date 2"/>
          <p:cNvSpPr>
            <a:spLocks noGrp="1"/>
          </p:cNvSpPr>
          <p:nvPr>
            <p:ph type="dt" sz="half" idx="10"/>
          </p:nvPr>
        </p:nvSpPr>
        <p:spPr bwMode="gray"/>
        <p:txBody>
          <a:bodyPr/>
          <a:lstStyle/>
          <a:p>
            <a:pPr algn="r"/>
            <a:r>
              <a:rPr lang="fr-FR" cap="all"/>
              <a:t>XX/XX/XXXX</a:t>
            </a:r>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1207842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3" name="Espace réservé de la date 2"/>
          <p:cNvSpPr>
            <a:spLocks noGrp="1"/>
          </p:cNvSpPr>
          <p:nvPr>
            <p:ph type="dt" sz="half" idx="10"/>
          </p:nvPr>
        </p:nvSpPr>
        <p:spPr bwMode="gray"/>
        <p:txBody>
          <a:bodyPr/>
          <a:lstStyle/>
          <a:p>
            <a:pPr algn="r"/>
            <a:r>
              <a:rPr lang="fr-FR" cap="all"/>
              <a:t>XX/XX/XXXX</a:t>
            </a:r>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296000" cy="480000"/>
          </a:xfrm>
        </p:spPr>
        <p:txBody>
          <a:bodyPr/>
          <a:lstStyle>
            <a:lvl1pPr marL="143992" indent="-143992" algn="r">
              <a:spcAft>
                <a:spcPts val="0"/>
              </a:spcAft>
              <a:buFont typeface="+mj-lt"/>
              <a:buAutoNum type="arabicPeriod"/>
              <a:defRPr sz="1100" b="1"/>
            </a:lvl1pPr>
            <a:lvl2pPr marL="143992" indent="-143992" algn="r">
              <a:spcBef>
                <a:spcPts val="0"/>
              </a:spcBef>
              <a:spcAft>
                <a:spcPts val="0"/>
              </a:spcAft>
              <a:buFont typeface="+mj-lt"/>
              <a:buAutoNum type="alphaLcPeriod"/>
              <a:defRPr sz="11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528702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6425" y="76202"/>
            <a:ext cx="10969625" cy="688975"/>
          </a:xfrm>
          <a:prstGeom prst="rect">
            <a:avLst/>
          </a:prstGeom>
        </p:spPr>
        <p:txBody>
          <a:bodyPr anchor="ctr"/>
          <a:lstStyle/>
          <a:p>
            <a:r>
              <a:rPr lang="fr-FR"/>
              <a:t>Modifiez le style du titre</a:t>
            </a:r>
          </a:p>
        </p:txBody>
      </p:sp>
    </p:spTree>
    <p:extLst>
      <p:ext uri="{BB962C8B-B14F-4D97-AF65-F5344CB8AC3E}">
        <p14:creationId xmlns:p14="http://schemas.microsoft.com/office/powerpoint/2010/main" val="210772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re et sous-titre">
    <p:spTree>
      <p:nvGrpSpPr>
        <p:cNvPr id="1" name=""/>
        <p:cNvGrpSpPr/>
        <p:nvPr/>
      </p:nvGrpSpPr>
      <p:grpSpPr>
        <a:xfrm>
          <a:off x="0" y="0"/>
          <a:ext cx="0" cy="0"/>
          <a:chOff x="0" y="0"/>
          <a:chExt cx="0" cy="0"/>
        </a:xfrm>
      </p:grpSpPr>
      <p:sp>
        <p:nvSpPr>
          <p:cNvPr id="2" name="Titre 1"/>
          <p:cNvSpPr>
            <a:spLocks noGrp="1"/>
          </p:cNvSpPr>
          <p:nvPr>
            <p:ph type="title"/>
          </p:nvPr>
        </p:nvSpPr>
        <p:spPr>
          <a:xfrm>
            <a:off x="606425" y="74838"/>
            <a:ext cx="10969625" cy="688975"/>
          </a:xfrm>
          <a:prstGeom prst="rect">
            <a:avLst/>
          </a:prstGeom>
        </p:spPr>
        <p:txBody>
          <a:bodyPr/>
          <a:lstStyle/>
          <a:p>
            <a:r>
              <a:rPr lang="fr-FR"/>
              <a:t>Modifiez le style du titre</a:t>
            </a:r>
          </a:p>
        </p:txBody>
      </p:sp>
      <p:sp>
        <p:nvSpPr>
          <p:cNvPr id="5" name="Espace réservé du texte 4">
            <a:extLst>
              <a:ext uri="{FF2B5EF4-FFF2-40B4-BE49-F238E27FC236}">
                <a16:creationId xmlns:a16="http://schemas.microsoft.com/office/drawing/2014/main" id="{C2D8B0D5-84D6-4BC8-A96D-E5BFA4930DED}"/>
              </a:ext>
            </a:extLst>
          </p:cNvPr>
          <p:cNvSpPr>
            <a:spLocks noGrp="1"/>
          </p:cNvSpPr>
          <p:nvPr>
            <p:ph type="body" sz="quarter" idx="10"/>
          </p:nvPr>
        </p:nvSpPr>
        <p:spPr>
          <a:xfrm>
            <a:off x="606425" y="641573"/>
            <a:ext cx="10560713" cy="411163"/>
          </a:xfrm>
        </p:spPr>
        <p:txBody>
          <a:bodyPr/>
          <a:lstStyle>
            <a:lvl1pPr>
              <a:defRPr sz="2400"/>
            </a:lvl1pPr>
          </a:lstStyle>
          <a:p>
            <a:pPr lvl="0"/>
            <a:r>
              <a:rPr lang="fr-FR"/>
              <a:t>Cliquez pour modifier les styles du texte du masque</a:t>
            </a:r>
          </a:p>
        </p:txBody>
      </p:sp>
    </p:spTree>
    <p:extLst>
      <p:ext uri="{BB962C8B-B14F-4D97-AF65-F5344CB8AC3E}">
        <p14:creationId xmlns:p14="http://schemas.microsoft.com/office/powerpoint/2010/main" val="3049081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iosques">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9BEB057-C4BF-4080-9497-9601E489BD90}"/>
              </a:ext>
            </a:extLst>
          </p:cNvPr>
          <p:cNvSpPr>
            <a:spLocks noGrp="1"/>
          </p:cNvSpPr>
          <p:nvPr>
            <p:ph type="title" hasCustomPrompt="1"/>
          </p:nvPr>
        </p:nvSpPr>
        <p:spPr>
          <a:xfrm>
            <a:off x="623393" y="463081"/>
            <a:ext cx="10969625" cy="805681"/>
          </a:xfrm>
          <a:prstGeom prst="rect">
            <a:avLst/>
          </a:prstGeom>
        </p:spPr>
        <p:txBody>
          <a:bodyPr/>
          <a:lstStyle>
            <a:lvl1pPr>
              <a:defRPr sz="2800"/>
            </a:lvl1pPr>
          </a:lstStyle>
          <a:p>
            <a:r>
              <a:rPr lang="fr-FR"/>
              <a:t>Modifiez le style du titre</a:t>
            </a:r>
            <a:br>
              <a:rPr lang="fr-FR"/>
            </a:br>
            <a:endParaRPr lang="fr-FR"/>
          </a:p>
        </p:txBody>
      </p:sp>
      <p:sp>
        <p:nvSpPr>
          <p:cNvPr id="6" name="Espace réservé du texte 4">
            <a:extLst>
              <a:ext uri="{FF2B5EF4-FFF2-40B4-BE49-F238E27FC236}">
                <a16:creationId xmlns:a16="http://schemas.microsoft.com/office/drawing/2014/main" id="{D11ABDD9-FA99-4470-859E-3ABFDC6AF904}"/>
              </a:ext>
            </a:extLst>
          </p:cNvPr>
          <p:cNvSpPr>
            <a:spLocks noGrp="1"/>
          </p:cNvSpPr>
          <p:nvPr>
            <p:ph type="body" sz="quarter" idx="10"/>
          </p:nvPr>
        </p:nvSpPr>
        <p:spPr>
          <a:xfrm>
            <a:off x="623393" y="137517"/>
            <a:ext cx="10560713" cy="411163"/>
          </a:xfrm>
        </p:spPr>
        <p:txBody>
          <a:bodyPr/>
          <a:lstStyle>
            <a:lvl1pPr>
              <a:defRPr sz="2000" i="1"/>
            </a:lvl1pPr>
          </a:lstStyle>
          <a:p>
            <a:pPr lvl="0"/>
            <a:r>
              <a:rPr lang="fr-FR"/>
              <a:t>Cliquez pour modifier les styles du texte du masque</a:t>
            </a:r>
          </a:p>
        </p:txBody>
      </p:sp>
    </p:spTree>
    <p:extLst>
      <p:ext uri="{BB962C8B-B14F-4D97-AF65-F5344CB8AC3E}">
        <p14:creationId xmlns:p14="http://schemas.microsoft.com/office/powerpoint/2010/main" val="2999322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bjectifs kiosque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3393" y="463081"/>
            <a:ext cx="10969625" cy="805681"/>
          </a:xfrm>
          <a:prstGeom prst="rect">
            <a:avLst/>
          </a:prstGeom>
        </p:spPr>
        <p:txBody>
          <a:bodyPr/>
          <a:lstStyle>
            <a:lvl1pPr>
              <a:defRPr sz="2800"/>
            </a:lvl1pPr>
          </a:lstStyle>
          <a:p>
            <a:r>
              <a:rPr lang="fr-FR"/>
              <a:t>Modifiez le style du titre</a:t>
            </a:r>
            <a:br>
              <a:rPr lang="fr-FR"/>
            </a:br>
            <a:endParaRPr lang="fr-FR"/>
          </a:p>
        </p:txBody>
      </p:sp>
      <p:sp>
        <p:nvSpPr>
          <p:cNvPr id="5" name="Espace réservé du texte 4">
            <a:extLst>
              <a:ext uri="{FF2B5EF4-FFF2-40B4-BE49-F238E27FC236}">
                <a16:creationId xmlns:a16="http://schemas.microsoft.com/office/drawing/2014/main" id="{C2D8B0D5-84D6-4BC8-A96D-E5BFA4930DED}"/>
              </a:ext>
            </a:extLst>
          </p:cNvPr>
          <p:cNvSpPr>
            <a:spLocks noGrp="1"/>
          </p:cNvSpPr>
          <p:nvPr>
            <p:ph type="body" sz="quarter" idx="10"/>
          </p:nvPr>
        </p:nvSpPr>
        <p:spPr>
          <a:xfrm>
            <a:off x="623393" y="137517"/>
            <a:ext cx="10560713" cy="411163"/>
          </a:xfrm>
        </p:spPr>
        <p:txBody>
          <a:bodyPr/>
          <a:lstStyle>
            <a:lvl1pPr>
              <a:defRPr sz="2000" i="1"/>
            </a:lvl1pPr>
          </a:lstStyle>
          <a:p>
            <a:pPr lvl="0"/>
            <a:r>
              <a:rPr lang="fr-FR"/>
              <a:t>Cliquez pour modifier les styles du texte du masque</a:t>
            </a:r>
          </a:p>
        </p:txBody>
      </p:sp>
      <p:pic>
        <p:nvPicPr>
          <p:cNvPr id="4" name="Picture 4" descr="white concrete building under blue sky during daytime">
            <a:extLst>
              <a:ext uri="{FF2B5EF4-FFF2-40B4-BE49-F238E27FC236}">
                <a16:creationId xmlns:a16="http://schemas.microsoft.com/office/drawing/2014/main" id="{2DF24B96-ABB5-4CA0-8847-8B4918229E9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2" y="5383948"/>
            <a:ext cx="12191999" cy="1474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116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p:nvPr>
        </p:nvSpPr>
        <p:spPr bwMode="gray">
          <a:xfrm>
            <a:off x="480000" y="3128061"/>
            <a:ext cx="11232000" cy="2769600"/>
          </a:xfrm>
        </p:spPr>
        <p:txBody>
          <a:bodyPr/>
          <a:lstStyle>
            <a:lvl1pPr>
              <a:lnSpc>
                <a:spcPct val="90000"/>
              </a:lnSpc>
              <a:spcAft>
                <a:spcPts val="0"/>
              </a:spcAft>
              <a:defRPr sz="4300" b="1" cap="all" baseline="0"/>
            </a:lvl1pPr>
            <a:lvl2pPr marL="0" indent="0">
              <a:spcBef>
                <a:spcPts val="667"/>
              </a:spcBef>
              <a:spcAft>
                <a:spcPts val="0"/>
              </a:spcAft>
              <a:buNone/>
              <a:defRPr sz="2500"/>
            </a:lvl2pPr>
          </a:lstStyle>
          <a:p>
            <a:pPr lvl="0"/>
            <a:r>
              <a:rPr lang="en-US"/>
              <a:t>Click to edit Master text styles</a:t>
            </a:r>
          </a:p>
          <a:p>
            <a:pPr lvl="1"/>
            <a:r>
              <a:rPr lang="en-US"/>
              <a:t>Second level</a:t>
            </a:r>
          </a:p>
        </p:txBody>
      </p:sp>
      <p:pic>
        <p:nvPicPr>
          <p:cNvPr id="3" name="Graphic 7">
            <a:extLst>
              <a:ext uri="{FF2B5EF4-FFF2-40B4-BE49-F238E27FC236}">
                <a16:creationId xmlns:a16="http://schemas.microsoft.com/office/drawing/2014/main" id="{74E9A09B-D3D5-48B0-8F1E-2AFB0FFD01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83287" y="6409492"/>
            <a:ext cx="325423" cy="380813"/>
          </a:xfrm>
          <a:prstGeom prst="rect">
            <a:avLst/>
          </a:prstGeom>
        </p:spPr>
      </p:pic>
      <p:pic>
        <p:nvPicPr>
          <p:cNvPr id="4" name="Image 4">
            <a:extLst>
              <a:ext uri="{FF2B5EF4-FFF2-40B4-BE49-F238E27FC236}">
                <a16:creationId xmlns:a16="http://schemas.microsoft.com/office/drawing/2014/main" id="{50BA81AB-60C3-434E-B860-6A1AFFA181B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42AD6CB8-4879-4B68-8C50-B013C8FC8B5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67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re et sous-titr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978993BE-E9B6-460E-BDC4-B312E37DE6E7}"/>
              </a:ext>
            </a:extLst>
          </p:cNvPr>
          <p:cNvSpPr>
            <a:spLocks noGrp="1"/>
          </p:cNvSpPr>
          <p:nvPr>
            <p:ph type="title" hasCustomPrompt="1"/>
          </p:nvPr>
        </p:nvSpPr>
        <p:spPr>
          <a:xfrm>
            <a:off x="2" y="2822341"/>
            <a:ext cx="7619999" cy="1213321"/>
          </a:xfrm>
          <a:prstGeom prst="rect">
            <a:avLst/>
          </a:prstGeom>
        </p:spPr>
        <p:txBody>
          <a:bodyPr/>
          <a:lstStyle>
            <a:lvl1pPr algn="ctr">
              <a:defRPr sz="4000"/>
            </a:lvl1pPr>
          </a:lstStyle>
          <a:p>
            <a:r>
              <a:rPr lang="fr-FR"/>
              <a:t>Modifiez le style du titre</a:t>
            </a:r>
          </a:p>
        </p:txBody>
      </p:sp>
      <p:pic>
        <p:nvPicPr>
          <p:cNvPr id="4098" name="Picture 2" descr="white paper on white table">
            <a:extLst>
              <a:ext uri="{FF2B5EF4-FFF2-40B4-BE49-F238E27FC236}">
                <a16:creationId xmlns:a16="http://schemas.microsoft.com/office/drawing/2014/main" id="{719D10FD-1A92-4C61-A271-F0A9FDB7A6B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2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re et sous-titre">
    <p:spTree>
      <p:nvGrpSpPr>
        <p:cNvPr id="1" name=""/>
        <p:cNvGrpSpPr/>
        <p:nvPr/>
      </p:nvGrpSpPr>
      <p:grpSpPr>
        <a:xfrm>
          <a:off x="0" y="0"/>
          <a:ext cx="0" cy="0"/>
          <a:chOff x="0" y="0"/>
          <a:chExt cx="0" cy="0"/>
        </a:xfrm>
      </p:grpSpPr>
      <p:pic>
        <p:nvPicPr>
          <p:cNvPr id="3074" name="Picture 2" descr="white concrete building under blue sky during daytime">
            <a:extLst>
              <a:ext uri="{FF2B5EF4-FFF2-40B4-BE49-F238E27FC236}">
                <a16:creationId xmlns:a16="http://schemas.microsoft.com/office/drawing/2014/main" id="{8D6C9962-FC4A-45F4-8076-8740B2905B1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8" name="Titre 1">
            <a:extLst>
              <a:ext uri="{FF2B5EF4-FFF2-40B4-BE49-F238E27FC236}">
                <a16:creationId xmlns:a16="http://schemas.microsoft.com/office/drawing/2014/main" id="{978993BE-E9B6-460E-BDC4-B312E37DE6E7}"/>
              </a:ext>
            </a:extLst>
          </p:cNvPr>
          <p:cNvSpPr>
            <a:spLocks noGrp="1"/>
          </p:cNvSpPr>
          <p:nvPr>
            <p:ph type="title" hasCustomPrompt="1"/>
          </p:nvPr>
        </p:nvSpPr>
        <p:spPr>
          <a:xfrm>
            <a:off x="685800" y="2822341"/>
            <a:ext cx="5396407" cy="1213321"/>
          </a:xfrm>
          <a:prstGeom prst="rect">
            <a:avLst/>
          </a:prstGeom>
        </p:spPr>
        <p:txBody>
          <a:bodyPr/>
          <a:lstStyle>
            <a:lvl1pPr>
              <a:defRPr sz="4000" b="1"/>
            </a:lvl1pPr>
          </a:lstStyle>
          <a:p>
            <a:r>
              <a:rPr lang="fr-FR"/>
              <a:t>Modifiez le style du titre</a:t>
            </a:r>
          </a:p>
        </p:txBody>
      </p:sp>
    </p:spTree>
    <p:extLst>
      <p:ext uri="{BB962C8B-B14F-4D97-AF65-F5344CB8AC3E}">
        <p14:creationId xmlns:p14="http://schemas.microsoft.com/office/powerpoint/2010/main" val="1954004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Titre et sous-titre">
    <p:spTree>
      <p:nvGrpSpPr>
        <p:cNvPr id="1" name=""/>
        <p:cNvGrpSpPr/>
        <p:nvPr/>
      </p:nvGrpSpPr>
      <p:grpSpPr>
        <a:xfrm>
          <a:off x="0" y="0"/>
          <a:ext cx="0" cy="0"/>
          <a:chOff x="0" y="0"/>
          <a:chExt cx="0" cy="0"/>
        </a:xfrm>
      </p:grpSpPr>
      <p:pic>
        <p:nvPicPr>
          <p:cNvPr id="3074" name="Picture 2" descr="white concrete building under blue sky during daytime">
            <a:extLst>
              <a:ext uri="{FF2B5EF4-FFF2-40B4-BE49-F238E27FC236}">
                <a16:creationId xmlns:a16="http://schemas.microsoft.com/office/drawing/2014/main" id="{8D6C9962-FC4A-45F4-8076-8740B2905B1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835F13C6-3D4D-4986-81A1-669A08563B3F}"/>
              </a:ext>
            </a:extLst>
          </p:cNvPr>
          <p:cNvSpPr>
            <a:spLocks noGrp="1" noChangeArrowheads="1"/>
          </p:cNvSpPr>
          <p:nvPr>
            <p:ph type="title"/>
          </p:nvPr>
        </p:nvSpPr>
        <p:spPr bwMode="auto">
          <a:xfrm>
            <a:off x="606425" y="76202"/>
            <a:ext cx="109696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err="1"/>
              <a:t>Cliquez</a:t>
            </a:r>
            <a:r>
              <a:rPr lang="en-GB" altLang="fr-FR"/>
              <a:t> pour </a:t>
            </a:r>
            <a:r>
              <a:rPr lang="en-GB" altLang="fr-FR" err="1"/>
              <a:t>éditer</a:t>
            </a:r>
            <a:r>
              <a:rPr lang="en-GB" altLang="fr-FR"/>
              <a:t> le format du </a:t>
            </a:r>
            <a:r>
              <a:rPr lang="en-GB" altLang="fr-FR" err="1"/>
              <a:t>texte</a:t>
            </a:r>
            <a:r>
              <a:rPr lang="en-GB" altLang="fr-FR"/>
              <a:t>-titre</a:t>
            </a:r>
          </a:p>
        </p:txBody>
      </p:sp>
      <p:pic>
        <p:nvPicPr>
          <p:cNvPr id="9" name="Graphic 7">
            <a:extLst>
              <a:ext uri="{FF2B5EF4-FFF2-40B4-BE49-F238E27FC236}">
                <a16:creationId xmlns:a16="http://schemas.microsoft.com/office/drawing/2014/main" id="{51706553-A576-4BB5-8A93-DC0E75B78C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83287" y="6409492"/>
            <a:ext cx="325423" cy="380813"/>
          </a:xfrm>
          <a:prstGeom prst="rect">
            <a:avLst/>
          </a:prstGeom>
        </p:spPr>
      </p:pic>
      <p:pic>
        <p:nvPicPr>
          <p:cNvPr id="10" name="Image 4">
            <a:extLst>
              <a:ext uri="{FF2B5EF4-FFF2-40B4-BE49-F238E27FC236}">
                <a16:creationId xmlns:a16="http://schemas.microsoft.com/office/drawing/2014/main" id="{C15BBEAB-2B2E-4ABD-B9BA-14F11D7A7DA3}"/>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a:extLst>
              <a:ext uri="{FF2B5EF4-FFF2-40B4-BE49-F238E27FC236}">
                <a16:creationId xmlns:a16="http://schemas.microsoft.com/office/drawing/2014/main" id="{968CBACB-1F32-4EA9-B6E0-D9F04F53C8CF}"/>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975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Titre et sous-titre">
    <p:spTree>
      <p:nvGrpSpPr>
        <p:cNvPr id="1" name=""/>
        <p:cNvGrpSpPr/>
        <p:nvPr/>
      </p:nvGrpSpPr>
      <p:grpSpPr>
        <a:xfrm>
          <a:off x="0" y="0"/>
          <a:ext cx="0" cy="0"/>
          <a:chOff x="0" y="0"/>
          <a:chExt cx="0" cy="0"/>
        </a:xfrm>
      </p:grpSpPr>
      <p:pic>
        <p:nvPicPr>
          <p:cNvPr id="3074" name="Picture 2" descr="white concrete building under blue sky during daytime">
            <a:extLst>
              <a:ext uri="{FF2B5EF4-FFF2-40B4-BE49-F238E27FC236}">
                <a16:creationId xmlns:a16="http://schemas.microsoft.com/office/drawing/2014/main" id="{8D6C9962-FC4A-45F4-8076-8740B2905B1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1" y="-1"/>
            <a:ext cx="12192000"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DC01B941-F36E-43C8-9B22-B71AF27D63E3}"/>
              </a:ext>
            </a:extLst>
          </p:cNvPr>
          <p:cNvCxnSpPr>
            <a:cxnSpLocks/>
          </p:cNvCxnSpPr>
          <p:nvPr userDrawn="1"/>
        </p:nvCxnSpPr>
        <p:spPr bwMode="auto">
          <a:xfrm>
            <a:off x="296400" y="0"/>
            <a:ext cx="0" cy="1008000"/>
          </a:xfrm>
          <a:prstGeom prst="line">
            <a:avLst/>
          </a:prstGeom>
          <a:solidFill>
            <a:srgbClr val="00B8FF"/>
          </a:solidFill>
          <a:ln w="28575" cap="flat" cmpd="sng" algn="ctr">
            <a:solidFill>
              <a:srgbClr val="0048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4">
            <a:extLst>
              <a:ext uri="{FF2B5EF4-FFF2-40B4-BE49-F238E27FC236}">
                <a16:creationId xmlns:a16="http://schemas.microsoft.com/office/drawing/2014/main" id="{BDB9C4A1-34A9-41AD-B696-BA4F405E82EE}"/>
              </a:ext>
            </a:extLst>
          </p:cNvPr>
          <p:cNvSpPr>
            <a:spLocks noChangeAspect="1"/>
          </p:cNvSpPr>
          <p:nvPr userDrawn="1"/>
        </p:nvSpPr>
        <p:spPr bwMode="auto">
          <a:xfrm>
            <a:off x="152400" y="276687"/>
            <a:ext cx="288000" cy="288000"/>
          </a:xfrm>
          <a:prstGeom prst="ellipse">
            <a:avLst/>
          </a:prstGeom>
          <a:solidFill>
            <a:srgbClr val="E4004A"/>
          </a:solidFill>
          <a:ln w="38100" cap="flat" cmpd="sng" algn="ctr">
            <a:solidFill>
              <a:srgbClr val="ABBBCF"/>
            </a:solid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6" name="Rectangle 2">
            <a:extLst>
              <a:ext uri="{FF2B5EF4-FFF2-40B4-BE49-F238E27FC236}">
                <a16:creationId xmlns:a16="http://schemas.microsoft.com/office/drawing/2014/main" id="{835F13C6-3D4D-4986-81A1-669A08563B3F}"/>
              </a:ext>
            </a:extLst>
          </p:cNvPr>
          <p:cNvSpPr>
            <a:spLocks noGrp="1" noChangeArrowheads="1"/>
          </p:cNvSpPr>
          <p:nvPr>
            <p:ph type="title"/>
          </p:nvPr>
        </p:nvSpPr>
        <p:spPr bwMode="auto">
          <a:xfrm>
            <a:off x="606425" y="76202"/>
            <a:ext cx="109696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err="1"/>
              <a:t>Cliquez</a:t>
            </a:r>
            <a:r>
              <a:rPr lang="en-GB" altLang="fr-FR"/>
              <a:t> pour </a:t>
            </a:r>
            <a:r>
              <a:rPr lang="en-GB" altLang="fr-FR" err="1"/>
              <a:t>éditer</a:t>
            </a:r>
            <a:r>
              <a:rPr lang="en-GB" altLang="fr-FR"/>
              <a:t> le format du </a:t>
            </a:r>
            <a:r>
              <a:rPr lang="en-GB" altLang="fr-FR" err="1"/>
              <a:t>texte</a:t>
            </a:r>
            <a:r>
              <a:rPr lang="en-GB" altLang="fr-FR"/>
              <a:t>-titre</a:t>
            </a:r>
          </a:p>
        </p:txBody>
      </p:sp>
      <p:pic>
        <p:nvPicPr>
          <p:cNvPr id="9" name="Graphic 7">
            <a:extLst>
              <a:ext uri="{FF2B5EF4-FFF2-40B4-BE49-F238E27FC236}">
                <a16:creationId xmlns:a16="http://schemas.microsoft.com/office/drawing/2014/main" id="{51706553-A576-4BB5-8A93-DC0E75B78C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83287" y="6409492"/>
            <a:ext cx="325423" cy="380813"/>
          </a:xfrm>
          <a:prstGeom prst="rect">
            <a:avLst/>
          </a:prstGeom>
        </p:spPr>
      </p:pic>
      <p:pic>
        <p:nvPicPr>
          <p:cNvPr id="10" name="Image 4">
            <a:extLst>
              <a:ext uri="{FF2B5EF4-FFF2-40B4-BE49-F238E27FC236}">
                <a16:creationId xmlns:a16="http://schemas.microsoft.com/office/drawing/2014/main" id="{C15BBEAB-2B2E-4ABD-B9BA-14F11D7A7DA3}"/>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a:extLst>
              <a:ext uri="{FF2B5EF4-FFF2-40B4-BE49-F238E27FC236}">
                <a16:creationId xmlns:a16="http://schemas.microsoft.com/office/drawing/2014/main" id="{968CBACB-1F32-4EA9-B6E0-D9F04F53C8CF}"/>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807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re et sous-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6FDB3-E1D5-4FAF-B239-7EBCA86F1274}"/>
              </a:ext>
            </a:extLst>
          </p:cNvPr>
          <p:cNvSpPr/>
          <p:nvPr userDrawn="1"/>
        </p:nvSpPr>
        <p:spPr bwMode="auto">
          <a:xfrm>
            <a:off x="0" y="0"/>
            <a:ext cx="12192000"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pic>
        <p:nvPicPr>
          <p:cNvPr id="12" name="Graphic 7">
            <a:extLst>
              <a:ext uri="{FF2B5EF4-FFF2-40B4-BE49-F238E27FC236}">
                <a16:creationId xmlns:a16="http://schemas.microsoft.com/office/drawing/2014/main" id="{8FD284C0-E43E-497A-9B60-C19E000392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83287" y="6409492"/>
            <a:ext cx="325423" cy="380813"/>
          </a:xfrm>
          <a:prstGeom prst="rect">
            <a:avLst/>
          </a:prstGeom>
        </p:spPr>
      </p:pic>
      <p:pic>
        <p:nvPicPr>
          <p:cNvPr id="13" name="Image 4">
            <a:extLst>
              <a:ext uri="{FF2B5EF4-FFF2-40B4-BE49-F238E27FC236}">
                <a16:creationId xmlns:a16="http://schemas.microsoft.com/office/drawing/2014/main" id="{BDE9E2E4-D343-40A3-A02C-6FA78BB5A5B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2DC81B3E-79B2-4C88-9008-80D0AB72B408}"/>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387A031C-CB48-4678-8A35-F4B86E08858C}"/>
              </a:ext>
            </a:extLst>
          </p:cNvPr>
          <p:cNvCxnSpPr>
            <a:cxnSpLocks/>
          </p:cNvCxnSpPr>
          <p:nvPr userDrawn="1"/>
        </p:nvCxnSpPr>
        <p:spPr bwMode="auto">
          <a:xfrm>
            <a:off x="296400" y="0"/>
            <a:ext cx="0" cy="1008000"/>
          </a:xfrm>
          <a:prstGeom prst="line">
            <a:avLst/>
          </a:prstGeom>
          <a:solidFill>
            <a:srgbClr val="00B8FF"/>
          </a:solidFill>
          <a:ln w="28575" cap="flat" cmpd="sng" algn="ctr">
            <a:solidFill>
              <a:srgbClr val="0048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Oval 15">
            <a:extLst>
              <a:ext uri="{FF2B5EF4-FFF2-40B4-BE49-F238E27FC236}">
                <a16:creationId xmlns:a16="http://schemas.microsoft.com/office/drawing/2014/main" id="{B0B28A52-0186-4EC9-8431-6D132D67C9AF}"/>
              </a:ext>
            </a:extLst>
          </p:cNvPr>
          <p:cNvSpPr>
            <a:spLocks noChangeAspect="1"/>
          </p:cNvSpPr>
          <p:nvPr userDrawn="1"/>
        </p:nvSpPr>
        <p:spPr bwMode="auto">
          <a:xfrm>
            <a:off x="152400" y="276687"/>
            <a:ext cx="288000" cy="288000"/>
          </a:xfrm>
          <a:prstGeom prst="ellipse">
            <a:avLst/>
          </a:prstGeom>
          <a:solidFill>
            <a:srgbClr val="E4004A"/>
          </a:solidFill>
          <a:ln w="38100" cap="flat" cmpd="sng" algn="ctr">
            <a:solidFill>
              <a:schemeClr val="bg1">
                <a:lumMod val="95000"/>
              </a:schemeClr>
            </a:solid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17" name="Rectangle 2">
            <a:extLst>
              <a:ext uri="{FF2B5EF4-FFF2-40B4-BE49-F238E27FC236}">
                <a16:creationId xmlns:a16="http://schemas.microsoft.com/office/drawing/2014/main" id="{6A6E8A54-33F5-40F9-B54A-D2E149FB2962}"/>
              </a:ext>
            </a:extLst>
          </p:cNvPr>
          <p:cNvSpPr>
            <a:spLocks noGrp="1" noChangeArrowheads="1"/>
          </p:cNvSpPr>
          <p:nvPr>
            <p:ph type="title"/>
          </p:nvPr>
        </p:nvSpPr>
        <p:spPr bwMode="auto">
          <a:xfrm>
            <a:off x="606425" y="76202"/>
            <a:ext cx="109696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err="1"/>
              <a:t>Cliquez</a:t>
            </a:r>
            <a:r>
              <a:rPr lang="en-GB" altLang="fr-FR"/>
              <a:t> pour </a:t>
            </a:r>
            <a:r>
              <a:rPr lang="en-GB" altLang="fr-FR" err="1"/>
              <a:t>éditer</a:t>
            </a:r>
            <a:r>
              <a:rPr lang="en-GB" altLang="fr-FR"/>
              <a:t> le format du </a:t>
            </a:r>
            <a:r>
              <a:rPr lang="en-GB" altLang="fr-FR" err="1"/>
              <a:t>texte</a:t>
            </a:r>
            <a:r>
              <a:rPr lang="en-GB" altLang="fr-FR"/>
              <a:t>-titre</a:t>
            </a:r>
          </a:p>
        </p:txBody>
      </p:sp>
    </p:spTree>
    <p:extLst>
      <p:ext uri="{BB962C8B-B14F-4D97-AF65-F5344CB8AC3E}">
        <p14:creationId xmlns:p14="http://schemas.microsoft.com/office/powerpoint/2010/main" val="3295235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Objectifs kiosques">
    <p:spTree>
      <p:nvGrpSpPr>
        <p:cNvPr id="1" name=""/>
        <p:cNvGrpSpPr/>
        <p:nvPr/>
      </p:nvGrpSpPr>
      <p:grpSpPr>
        <a:xfrm>
          <a:off x="0" y="0"/>
          <a:ext cx="0" cy="0"/>
          <a:chOff x="0" y="0"/>
          <a:chExt cx="0" cy="0"/>
        </a:xfrm>
      </p:grpSpPr>
      <p:pic>
        <p:nvPicPr>
          <p:cNvPr id="12" name="Picture 4" descr="white concrete building under blue sky during daytime">
            <a:extLst>
              <a:ext uri="{FF2B5EF4-FFF2-40B4-BE49-F238E27FC236}">
                <a16:creationId xmlns:a16="http://schemas.microsoft.com/office/drawing/2014/main" id="{287670A2-BE09-42BA-8B72-3E89D3C5ADE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0" y="1876925"/>
            <a:ext cx="12192000" cy="16994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371ED51-57F9-42FA-9DDE-72E0E5C198CB}"/>
              </a:ext>
            </a:extLst>
          </p:cNvPr>
          <p:cNvSpPr/>
          <p:nvPr userDrawn="1"/>
        </p:nvSpPr>
        <p:spPr bwMode="auto">
          <a:xfrm>
            <a:off x="1" y="0"/>
            <a:ext cx="733927" cy="1143000"/>
          </a:xfrm>
          <a:prstGeom prst="rect">
            <a:avLst/>
          </a:prstGeom>
          <a:solidFill>
            <a:srgbClr val="FFFFFF"/>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Tree>
    <p:extLst>
      <p:ext uri="{BB962C8B-B14F-4D97-AF65-F5344CB8AC3E}">
        <p14:creationId xmlns:p14="http://schemas.microsoft.com/office/powerpoint/2010/main" val="31128226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Titre et sous-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6FDB3-E1D5-4FAF-B239-7EBCA86F1274}"/>
              </a:ext>
            </a:extLst>
          </p:cNvPr>
          <p:cNvSpPr/>
          <p:nvPr userDrawn="1"/>
        </p:nvSpPr>
        <p:spPr bwMode="auto">
          <a:xfrm>
            <a:off x="0" y="0"/>
            <a:ext cx="12192000"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pic>
        <p:nvPicPr>
          <p:cNvPr id="12" name="Graphic 7">
            <a:extLst>
              <a:ext uri="{FF2B5EF4-FFF2-40B4-BE49-F238E27FC236}">
                <a16:creationId xmlns:a16="http://schemas.microsoft.com/office/drawing/2014/main" id="{8FD284C0-E43E-497A-9B60-C19E000392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83287" y="6409492"/>
            <a:ext cx="325423" cy="380813"/>
          </a:xfrm>
          <a:prstGeom prst="rect">
            <a:avLst/>
          </a:prstGeom>
        </p:spPr>
      </p:pic>
      <p:pic>
        <p:nvPicPr>
          <p:cNvPr id="13" name="Image 4">
            <a:extLst>
              <a:ext uri="{FF2B5EF4-FFF2-40B4-BE49-F238E27FC236}">
                <a16:creationId xmlns:a16="http://schemas.microsoft.com/office/drawing/2014/main" id="{BDE9E2E4-D343-40A3-A02C-6FA78BB5A5B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2DC81B3E-79B2-4C88-9008-80D0AB72B408}"/>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387A031C-CB48-4678-8A35-F4B86E08858C}"/>
              </a:ext>
            </a:extLst>
          </p:cNvPr>
          <p:cNvCxnSpPr>
            <a:cxnSpLocks/>
          </p:cNvCxnSpPr>
          <p:nvPr userDrawn="1"/>
        </p:nvCxnSpPr>
        <p:spPr bwMode="auto">
          <a:xfrm flipH="1" flipV="1">
            <a:off x="3756071" y="1977127"/>
            <a:ext cx="4679861" cy="0"/>
          </a:xfrm>
          <a:prstGeom prst="line">
            <a:avLst/>
          </a:prstGeom>
          <a:solidFill>
            <a:srgbClr val="00B8FF"/>
          </a:solidFill>
          <a:ln w="12700" cap="flat" cmpd="sng" algn="ctr">
            <a:solidFill>
              <a:srgbClr val="55859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Oval 15">
            <a:extLst>
              <a:ext uri="{FF2B5EF4-FFF2-40B4-BE49-F238E27FC236}">
                <a16:creationId xmlns:a16="http://schemas.microsoft.com/office/drawing/2014/main" id="{B0B28A52-0186-4EC9-8431-6D132D67C9AF}"/>
              </a:ext>
            </a:extLst>
          </p:cNvPr>
          <p:cNvSpPr>
            <a:spLocks noChangeAspect="1"/>
          </p:cNvSpPr>
          <p:nvPr userDrawn="1"/>
        </p:nvSpPr>
        <p:spPr bwMode="auto">
          <a:xfrm>
            <a:off x="5987811" y="1868937"/>
            <a:ext cx="216379" cy="216379"/>
          </a:xfrm>
          <a:prstGeom prst="ellipse">
            <a:avLst/>
          </a:prstGeom>
          <a:solidFill>
            <a:srgbClr val="44546A"/>
          </a:solidFill>
          <a:ln w="76200" cap="flat" cmpd="sng" algn="ctr">
            <a:solidFill>
              <a:srgbClr val="F2F2F2"/>
            </a:solid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17" name="Rectangle 2">
            <a:extLst>
              <a:ext uri="{FF2B5EF4-FFF2-40B4-BE49-F238E27FC236}">
                <a16:creationId xmlns:a16="http://schemas.microsoft.com/office/drawing/2014/main" id="{6A6E8A54-33F5-40F9-B54A-D2E149FB2962}"/>
              </a:ext>
            </a:extLst>
          </p:cNvPr>
          <p:cNvSpPr>
            <a:spLocks noGrp="1" noChangeArrowheads="1"/>
          </p:cNvSpPr>
          <p:nvPr>
            <p:ph type="title" hasCustomPrompt="1"/>
          </p:nvPr>
        </p:nvSpPr>
        <p:spPr bwMode="auto">
          <a:xfrm>
            <a:off x="611189" y="76202"/>
            <a:ext cx="109696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lang="en-GB" altLang="fr-FR" sz="2800" spc="51" dirty="0">
                <a:solidFill>
                  <a:schemeClr val="tx1"/>
                </a:solidFill>
                <a:latin typeface="+mj-lt"/>
                <a:ea typeface="+mj-ea"/>
                <a:cs typeface="Arial Unicode MS"/>
              </a:defRPr>
            </a:lvl1pPr>
          </a:lstStyle>
          <a:p>
            <a:pPr lvl="0"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pPr>
            <a:r>
              <a:rPr lang="en-GB" altLang="fr-FR" err="1"/>
              <a:t>Cliquez</a:t>
            </a:r>
            <a:r>
              <a:rPr lang="en-GB" altLang="fr-FR"/>
              <a:t> pour </a:t>
            </a:r>
            <a:r>
              <a:rPr lang="en-GB" altLang="fr-FR" err="1"/>
              <a:t>éditer</a:t>
            </a:r>
            <a:r>
              <a:rPr lang="en-GB" altLang="fr-FR"/>
              <a:t> le format du </a:t>
            </a:r>
            <a:r>
              <a:rPr lang="en-GB" altLang="fr-FR" err="1"/>
              <a:t>texte</a:t>
            </a:r>
            <a:r>
              <a:rPr lang="en-GB" altLang="fr-FR"/>
              <a:t>-titre</a:t>
            </a:r>
          </a:p>
        </p:txBody>
      </p:sp>
    </p:spTree>
    <p:extLst>
      <p:ext uri="{BB962C8B-B14F-4D97-AF65-F5344CB8AC3E}">
        <p14:creationId xmlns:p14="http://schemas.microsoft.com/office/powerpoint/2010/main" val="4083514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re et sous-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6FDB3-E1D5-4FAF-B239-7EBCA86F1274}"/>
              </a:ext>
            </a:extLst>
          </p:cNvPr>
          <p:cNvSpPr/>
          <p:nvPr userDrawn="1"/>
        </p:nvSpPr>
        <p:spPr bwMode="auto">
          <a:xfrm>
            <a:off x="0" y="0"/>
            <a:ext cx="12192000"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pic>
        <p:nvPicPr>
          <p:cNvPr id="6148" name="Picture 4" descr="white concrete building under blue sky during daytime">
            <a:extLst>
              <a:ext uri="{FF2B5EF4-FFF2-40B4-BE49-F238E27FC236}">
                <a16:creationId xmlns:a16="http://schemas.microsoft.com/office/drawing/2014/main" id="{FAFCCB41-16EC-4284-87A1-1170E9D5868E}"/>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2" y="5383948"/>
            <a:ext cx="12191999" cy="147405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7">
            <a:extLst>
              <a:ext uri="{FF2B5EF4-FFF2-40B4-BE49-F238E27FC236}">
                <a16:creationId xmlns:a16="http://schemas.microsoft.com/office/drawing/2014/main" id="{8FD284C0-E43E-497A-9B60-C19E0003926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83287" y="6409492"/>
            <a:ext cx="325423" cy="380813"/>
          </a:xfrm>
          <a:prstGeom prst="rect">
            <a:avLst/>
          </a:prstGeom>
        </p:spPr>
      </p:pic>
      <p:pic>
        <p:nvPicPr>
          <p:cNvPr id="13" name="Image 4">
            <a:extLst>
              <a:ext uri="{FF2B5EF4-FFF2-40B4-BE49-F238E27FC236}">
                <a16:creationId xmlns:a16="http://schemas.microsoft.com/office/drawing/2014/main" id="{BDE9E2E4-D343-40A3-A02C-6FA78BB5A5B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2DC81B3E-79B2-4C88-9008-80D0AB72B408}"/>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387A031C-CB48-4678-8A35-F4B86E08858C}"/>
              </a:ext>
            </a:extLst>
          </p:cNvPr>
          <p:cNvCxnSpPr>
            <a:cxnSpLocks/>
          </p:cNvCxnSpPr>
          <p:nvPr userDrawn="1"/>
        </p:nvCxnSpPr>
        <p:spPr bwMode="auto">
          <a:xfrm>
            <a:off x="296400" y="0"/>
            <a:ext cx="0" cy="1008000"/>
          </a:xfrm>
          <a:prstGeom prst="line">
            <a:avLst/>
          </a:prstGeom>
          <a:solidFill>
            <a:srgbClr val="00B8FF"/>
          </a:solidFill>
          <a:ln w="28575" cap="flat" cmpd="sng" algn="ctr">
            <a:solidFill>
              <a:srgbClr val="0048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Oval 15">
            <a:extLst>
              <a:ext uri="{FF2B5EF4-FFF2-40B4-BE49-F238E27FC236}">
                <a16:creationId xmlns:a16="http://schemas.microsoft.com/office/drawing/2014/main" id="{B0B28A52-0186-4EC9-8431-6D132D67C9AF}"/>
              </a:ext>
            </a:extLst>
          </p:cNvPr>
          <p:cNvSpPr>
            <a:spLocks noChangeAspect="1"/>
          </p:cNvSpPr>
          <p:nvPr userDrawn="1"/>
        </p:nvSpPr>
        <p:spPr bwMode="auto">
          <a:xfrm>
            <a:off x="152400" y="276687"/>
            <a:ext cx="288000" cy="288000"/>
          </a:xfrm>
          <a:prstGeom prst="ellipse">
            <a:avLst/>
          </a:prstGeom>
          <a:solidFill>
            <a:srgbClr val="E4004A"/>
          </a:solidFill>
          <a:ln w="38100" cap="flat" cmpd="sng" algn="ctr">
            <a:solidFill>
              <a:schemeClr val="bg1">
                <a:lumMod val="95000"/>
              </a:schemeClr>
            </a:solid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17" name="Rectangle 2">
            <a:extLst>
              <a:ext uri="{FF2B5EF4-FFF2-40B4-BE49-F238E27FC236}">
                <a16:creationId xmlns:a16="http://schemas.microsoft.com/office/drawing/2014/main" id="{6A6E8A54-33F5-40F9-B54A-D2E149FB2962}"/>
              </a:ext>
            </a:extLst>
          </p:cNvPr>
          <p:cNvSpPr>
            <a:spLocks noGrp="1" noChangeArrowheads="1"/>
          </p:cNvSpPr>
          <p:nvPr>
            <p:ph type="title"/>
          </p:nvPr>
        </p:nvSpPr>
        <p:spPr bwMode="auto">
          <a:xfrm>
            <a:off x="606425" y="76202"/>
            <a:ext cx="109696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err="1"/>
              <a:t>Cliquez</a:t>
            </a:r>
            <a:r>
              <a:rPr lang="en-GB" altLang="fr-FR"/>
              <a:t> pour </a:t>
            </a:r>
            <a:r>
              <a:rPr lang="en-GB" altLang="fr-FR" err="1"/>
              <a:t>éditer</a:t>
            </a:r>
            <a:r>
              <a:rPr lang="en-GB" altLang="fr-FR"/>
              <a:t> le format du </a:t>
            </a:r>
            <a:r>
              <a:rPr lang="en-GB" altLang="fr-FR" err="1"/>
              <a:t>texte</a:t>
            </a:r>
            <a:r>
              <a:rPr lang="en-GB" altLang="fr-FR"/>
              <a:t>-titre</a:t>
            </a:r>
          </a:p>
        </p:txBody>
      </p:sp>
    </p:spTree>
    <p:extLst>
      <p:ext uri="{BB962C8B-B14F-4D97-AF65-F5344CB8AC3E}">
        <p14:creationId xmlns:p14="http://schemas.microsoft.com/office/powerpoint/2010/main" val="14560560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Titre et sous-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6FDB3-E1D5-4FAF-B239-7EBCA86F1274}"/>
              </a:ext>
            </a:extLst>
          </p:cNvPr>
          <p:cNvSpPr/>
          <p:nvPr userDrawn="1"/>
        </p:nvSpPr>
        <p:spPr bwMode="auto">
          <a:xfrm>
            <a:off x="0" y="0"/>
            <a:ext cx="12192000"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pic>
        <p:nvPicPr>
          <p:cNvPr id="6148" name="Picture 4" descr="white concrete building under blue sky during daytime">
            <a:extLst>
              <a:ext uri="{FF2B5EF4-FFF2-40B4-BE49-F238E27FC236}">
                <a16:creationId xmlns:a16="http://schemas.microsoft.com/office/drawing/2014/main" id="{FAFCCB41-16EC-4284-87A1-1170E9D5868E}"/>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2" y="5383948"/>
            <a:ext cx="12191999" cy="147405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7">
            <a:extLst>
              <a:ext uri="{FF2B5EF4-FFF2-40B4-BE49-F238E27FC236}">
                <a16:creationId xmlns:a16="http://schemas.microsoft.com/office/drawing/2014/main" id="{8FD284C0-E43E-497A-9B60-C19E0003926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83287" y="6409492"/>
            <a:ext cx="325423" cy="380813"/>
          </a:xfrm>
          <a:prstGeom prst="rect">
            <a:avLst/>
          </a:prstGeom>
        </p:spPr>
      </p:pic>
      <p:pic>
        <p:nvPicPr>
          <p:cNvPr id="13" name="Image 4">
            <a:extLst>
              <a:ext uri="{FF2B5EF4-FFF2-40B4-BE49-F238E27FC236}">
                <a16:creationId xmlns:a16="http://schemas.microsoft.com/office/drawing/2014/main" id="{BDE9E2E4-D343-40A3-A02C-6FA78BB5A5B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2DC81B3E-79B2-4C88-9008-80D0AB72B408}"/>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266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Titre et sous-tit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CB68D98-10A3-4A90-B000-CD05B42102AC}"/>
              </a:ext>
            </a:extLst>
          </p:cNvPr>
          <p:cNvSpPr/>
          <p:nvPr userDrawn="1"/>
        </p:nvSpPr>
        <p:spPr bwMode="auto">
          <a:xfrm>
            <a:off x="0" y="4359456"/>
            <a:ext cx="12192000" cy="2498544"/>
          </a:xfrm>
          <a:prstGeom prst="rect">
            <a:avLst/>
          </a:prstGeom>
          <a:solidFill>
            <a:schemeClr val="bg1"/>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12" name="Espace réservé du texte 5">
            <a:extLst>
              <a:ext uri="{FF2B5EF4-FFF2-40B4-BE49-F238E27FC236}">
                <a16:creationId xmlns:a16="http://schemas.microsoft.com/office/drawing/2014/main" id="{4B37423A-660A-460D-8E27-60100FDFF10A}"/>
              </a:ext>
            </a:extLst>
          </p:cNvPr>
          <p:cNvSpPr txBox="1">
            <a:spLocks/>
          </p:cNvSpPr>
          <p:nvPr userDrawn="1"/>
        </p:nvSpPr>
        <p:spPr>
          <a:xfrm>
            <a:off x="623889" y="533401"/>
            <a:ext cx="10944225" cy="1790700"/>
          </a:xfrm>
          <a:prstGeom prst="rect">
            <a:avLst/>
          </a:prstGeom>
        </p:spPr>
        <p:txBody>
          <a:bodyPr lIns="91438" tIns="45719" rIns="91438" bIns="45719"/>
          <a:lstStyle>
            <a:lvl1pPr marL="382588" indent="-382588" algn="l" defTabSz="501650" rtl="0" eaLnBrk="0" fontAlgn="base" hangingPunct="0">
              <a:lnSpc>
                <a:spcPct val="97000"/>
              </a:lnSpc>
              <a:spcBef>
                <a:spcPct val="0"/>
              </a:spcBef>
              <a:spcAft>
                <a:spcPct val="0"/>
              </a:spcAft>
              <a:buClr>
                <a:srgbClr val="000000"/>
              </a:buClr>
              <a:buSzPct val="100000"/>
              <a:buFont typeface="Times New Roman" panose="02020603050405020304" pitchFamily="18" charset="0"/>
              <a:defRPr sz="2400">
                <a:solidFill>
                  <a:srgbClr val="2C4251"/>
                </a:solidFill>
                <a:latin typeface="+mj-lt"/>
                <a:ea typeface="+mn-ea"/>
                <a:cs typeface="Arial Unicode MS"/>
              </a:defRPr>
            </a:lvl1pPr>
            <a:lvl2pPr marL="830263" indent="-319088" algn="l" defTabSz="501650" rtl="0" eaLnBrk="0" fontAlgn="base" hangingPunct="0">
              <a:lnSpc>
                <a:spcPct val="97000"/>
              </a:lnSpc>
              <a:spcBef>
                <a:spcPts val="588"/>
              </a:spcBef>
              <a:spcAft>
                <a:spcPct val="0"/>
              </a:spcAft>
              <a:buClr>
                <a:srgbClr val="000000"/>
              </a:buClr>
              <a:buSzPct val="100000"/>
              <a:buFont typeface="Times New Roman" panose="02020603050405020304" pitchFamily="18" charset="0"/>
              <a:defRPr sz="2000">
                <a:solidFill>
                  <a:srgbClr val="000000"/>
                </a:solidFill>
                <a:latin typeface="+mj-lt"/>
                <a:ea typeface="+mn-ea"/>
                <a:cs typeface="Arial Unicode MS"/>
              </a:defRPr>
            </a:lvl2pPr>
            <a:lvl3pPr marL="1277938" indent="-254000" algn="l" defTabSz="501650" rtl="0" eaLnBrk="0" fontAlgn="base" hangingPunct="0">
              <a:lnSpc>
                <a:spcPct val="97000"/>
              </a:lnSpc>
              <a:spcBef>
                <a:spcPts val="575"/>
              </a:spcBef>
              <a:spcAft>
                <a:spcPct val="0"/>
              </a:spcAft>
              <a:buClr>
                <a:srgbClr val="000000"/>
              </a:buClr>
              <a:buSzPct val="100000"/>
              <a:buFont typeface="Times New Roman" panose="02020603050405020304" pitchFamily="18" charset="0"/>
              <a:defRPr>
                <a:solidFill>
                  <a:srgbClr val="000000"/>
                </a:solidFill>
                <a:latin typeface="+mj-lt"/>
                <a:ea typeface="+mn-ea"/>
                <a:cs typeface="Arial Unicode MS"/>
              </a:defRPr>
            </a:lvl3pPr>
            <a:lvl4pPr marL="1789113" indent="-254000" algn="l" defTabSz="501650" rtl="0" eaLnBrk="0" fontAlgn="base" hangingPunct="0">
              <a:lnSpc>
                <a:spcPct val="97000"/>
              </a:lnSpc>
              <a:spcBef>
                <a:spcPts val="525"/>
              </a:spcBef>
              <a:spcAft>
                <a:spcPct val="0"/>
              </a:spcAft>
              <a:buClr>
                <a:srgbClr val="000000"/>
              </a:buClr>
              <a:buSzPct val="100000"/>
              <a:buFont typeface="Times New Roman" panose="02020603050405020304" pitchFamily="18" charset="0"/>
              <a:defRPr sz="1600">
                <a:solidFill>
                  <a:srgbClr val="3F6075"/>
                </a:solidFill>
                <a:latin typeface="+mj-lt"/>
                <a:ea typeface="+mn-ea"/>
                <a:cs typeface="Arial Unicode MS"/>
              </a:defRPr>
            </a:lvl4pPr>
            <a:lvl5pPr marL="2303463" indent="-255588" algn="l" defTabSz="501650" rtl="0" eaLnBrk="0" fontAlgn="base" hangingPunct="0">
              <a:lnSpc>
                <a:spcPct val="97000"/>
              </a:lnSpc>
              <a:spcBef>
                <a:spcPts val="450"/>
              </a:spcBef>
              <a:spcAft>
                <a:spcPct val="0"/>
              </a:spcAft>
              <a:buClr>
                <a:srgbClr val="000000"/>
              </a:buClr>
              <a:buSzPct val="100000"/>
              <a:buFont typeface="Times New Roman" panose="02020603050405020304" pitchFamily="18" charset="0"/>
              <a:defRPr sz="1000">
                <a:solidFill>
                  <a:srgbClr val="000000"/>
                </a:solidFill>
                <a:latin typeface="+mj-lt"/>
                <a:ea typeface="+mn-ea"/>
                <a:cs typeface="Arial Unicode MS"/>
              </a:defRPr>
            </a:lvl5pPr>
            <a:lvl6pPr marL="2784928" indent="-255764" algn="l" defTabSz="503166"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6pPr>
            <a:lvl7pPr marL="3266356" indent="-255764" algn="l" defTabSz="503166"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7pPr>
            <a:lvl8pPr marL="3747784" indent="-255764" algn="l" defTabSz="503166"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8pPr>
            <a:lvl9pPr marL="4229212" indent="-255764" algn="l" defTabSz="503166"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9pPr>
          </a:lstStyle>
          <a:p>
            <a:pPr marL="0" indent="0" eaLnBrk="1">
              <a:lnSpc>
                <a:spcPct val="150000"/>
              </a:lnSpc>
            </a:pPr>
            <a:r>
              <a:rPr lang="fr-FR" altLang="fr-FR" b="1" kern="0">
                <a:solidFill>
                  <a:schemeClr val="tx1"/>
                </a:solidFill>
                <a:cs typeface="Arial" panose="020B0604020202020204" pitchFamily="34" charset="0"/>
              </a:rPr>
              <a:t>RAPPROCHEMENT ANAH - ADEME</a:t>
            </a:r>
          </a:p>
          <a:p>
            <a:pPr marL="0" indent="0" eaLnBrk="1">
              <a:lnSpc>
                <a:spcPct val="150000"/>
              </a:lnSpc>
            </a:pPr>
            <a:r>
              <a:rPr lang="fr-FR" altLang="fr-FR" sz="1900" kern="0">
                <a:solidFill>
                  <a:schemeClr val="tx1"/>
                </a:solidFill>
                <a:cs typeface="Arial" panose="020B0604020202020204" pitchFamily="34" charset="0"/>
              </a:rPr>
              <a:t>Séminaire du 24 septembre 2021</a:t>
            </a:r>
          </a:p>
        </p:txBody>
      </p:sp>
      <p:pic>
        <p:nvPicPr>
          <p:cNvPr id="13" name="Graphic 12">
            <a:extLst>
              <a:ext uri="{FF2B5EF4-FFF2-40B4-BE49-F238E27FC236}">
                <a16:creationId xmlns:a16="http://schemas.microsoft.com/office/drawing/2014/main" id="{A3051263-2B2D-41D7-B550-4B7AED317C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63897" y="5264831"/>
            <a:ext cx="849515" cy="994111"/>
          </a:xfrm>
          <a:prstGeom prst="rect">
            <a:avLst/>
          </a:prstGeom>
        </p:spPr>
      </p:pic>
      <p:pic>
        <p:nvPicPr>
          <p:cNvPr id="14" name="Picture 2">
            <a:extLst>
              <a:ext uri="{FF2B5EF4-FFF2-40B4-BE49-F238E27FC236}">
                <a16:creationId xmlns:a16="http://schemas.microsoft.com/office/drawing/2014/main" id="{50F07640-4961-4F3F-A13F-21DE2D261FB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93478" y="5269753"/>
            <a:ext cx="1143757" cy="984267"/>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4">
            <a:extLst>
              <a:ext uri="{FF2B5EF4-FFF2-40B4-BE49-F238E27FC236}">
                <a16:creationId xmlns:a16="http://schemas.microsoft.com/office/drawing/2014/main" id="{23F52E0F-9D2F-4FE4-9A82-F4FE5DA53ED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gray">
          <a:xfrm>
            <a:off x="685802" y="5025013"/>
            <a:ext cx="1524855" cy="152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C66FDB3-E1D5-4FAF-B239-7EBCA86F1274}"/>
              </a:ext>
            </a:extLst>
          </p:cNvPr>
          <p:cNvSpPr/>
          <p:nvPr userDrawn="1"/>
        </p:nvSpPr>
        <p:spPr bwMode="auto">
          <a:xfrm>
            <a:off x="0" y="2106732"/>
            <a:ext cx="12192000" cy="264453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6" name="L-Shape 5">
            <a:extLst>
              <a:ext uri="{FF2B5EF4-FFF2-40B4-BE49-F238E27FC236}">
                <a16:creationId xmlns:a16="http://schemas.microsoft.com/office/drawing/2014/main" id="{2FE6A955-F076-4373-B756-9F93DB23AABA}"/>
              </a:ext>
            </a:extLst>
          </p:cNvPr>
          <p:cNvSpPr/>
          <p:nvPr userDrawn="1"/>
        </p:nvSpPr>
        <p:spPr bwMode="auto">
          <a:xfrm rot="16200000">
            <a:off x="7556467" y="3452396"/>
            <a:ext cx="914400" cy="914400"/>
          </a:xfrm>
          <a:prstGeom prst="corner">
            <a:avLst>
              <a:gd name="adj1" fmla="val 7203"/>
              <a:gd name="adj2" fmla="val 7203"/>
            </a:avLst>
          </a:prstGeom>
          <a:solidFill>
            <a:srgbClr val="E4004A"/>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5" name="L-Shape 4">
            <a:extLst>
              <a:ext uri="{FF2B5EF4-FFF2-40B4-BE49-F238E27FC236}">
                <a16:creationId xmlns:a16="http://schemas.microsoft.com/office/drawing/2014/main" id="{03C036D5-2CCE-4976-A656-CA51ABC64E53}"/>
              </a:ext>
            </a:extLst>
          </p:cNvPr>
          <p:cNvSpPr/>
          <p:nvPr userDrawn="1"/>
        </p:nvSpPr>
        <p:spPr bwMode="auto">
          <a:xfrm rot="5400000">
            <a:off x="609600" y="2491205"/>
            <a:ext cx="914400" cy="914400"/>
          </a:xfrm>
          <a:prstGeom prst="corner">
            <a:avLst>
              <a:gd name="adj1" fmla="val 7203"/>
              <a:gd name="adj2" fmla="val 7203"/>
            </a:avLst>
          </a:prstGeom>
          <a:solidFill>
            <a:srgbClr val="E4004A"/>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20" name="Titre 1">
            <a:extLst>
              <a:ext uri="{FF2B5EF4-FFF2-40B4-BE49-F238E27FC236}">
                <a16:creationId xmlns:a16="http://schemas.microsoft.com/office/drawing/2014/main" id="{4729A428-E5F7-4ED2-8011-0480F757419C}"/>
              </a:ext>
            </a:extLst>
          </p:cNvPr>
          <p:cNvSpPr>
            <a:spLocks noGrp="1"/>
          </p:cNvSpPr>
          <p:nvPr userDrawn="1">
            <p:ph type="title" hasCustomPrompt="1"/>
          </p:nvPr>
        </p:nvSpPr>
        <p:spPr>
          <a:xfrm>
            <a:off x="2366945" y="3084514"/>
            <a:ext cx="4346576" cy="688975"/>
          </a:xfrm>
          <a:prstGeom prst="rect">
            <a:avLst/>
          </a:prstGeom>
        </p:spPr>
        <p:txBody>
          <a:bodyPr anchor="ctr"/>
          <a:lstStyle>
            <a:lvl1pPr algn="ctr">
              <a:defRPr sz="8800"/>
            </a:lvl1pPr>
          </a:lstStyle>
          <a:p>
            <a:r>
              <a:rPr lang="fr-FR"/>
              <a:t>Titre</a:t>
            </a:r>
          </a:p>
        </p:txBody>
      </p:sp>
    </p:spTree>
    <p:extLst>
      <p:ext uri="{BB962C8B-B14F-4D97-AF65-F5344CB8AC3E}">
        <p14:creationId xmlns:p14="http://schemas.microsoft.com/office/powerpoint/2010/main" val="22144031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itre et sous-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6FDB3-E1D5-4FAF-B239-7EBCA86F1274}"/>
              </a:ext>
            </a:extLst>
          </p:cNvPr>
          <p:cNvSpPr/>
          <p:nvPr userDrawn="1"/>
        </p:nvSpPr>
        <p:spPr bwMode="auto">
          <a:xfrm>
            <a:off x="0" y="0"/>
            <a:ext cx="11506200"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5" name="L-Shape 4">
            <a:extLst>
              <a:ext uri="{FF2B5EF4-FFF2-40B4-BE49-F238E27FC236}">
                <a16:creationId xmlns:a16="http://schemas.microsoft.com/office/drawing/2014/main" id="{03C036D5-2CCE-4976-A656-CA51ABC64E53}"/>
              </a:ext>
            </a:extLst>
          </p:cNvPr>
          <p:cNvSpPr/>
          <p:nvPr userDrawn="1"/>
        </p:nvSpPr>
        <p:spPr bwMode="auto">
          <a:xfrm rot="5400000">
            <a:off x="609600" y="1905000"/>
            <a:ext cx="914400" cy="914400"/>
          </a:xfrm>
          <a:prstGeom prst="corner">
            <a:avLst>
              <a:gd name="adj1" fmla="val 7203"/>
              <a:gd name="adj2" fmla="val 7203"/>
            </a:avLst>
          </a:prstGeom>
          <a:solidFill>
            <a:srgbClr val="E4004A"/>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6" name="L-Shape 5">
            <a:extLst>
              <a:ext uri="{FF2B5EF4-FFF2-40B4-BE49-F238E27FC236}">
                <a16:creationId xmlns:a16="http://schemas.microsoft.com/office/drawing/2014/main" id="{2FE6A955-F076-4373-B756-9F93DB23AABA}"/>
              </a:ext>
            </a:extLst>
          </p:cNvPr>
          <p:cNvSpPr/>
          <p:nvPr userDrawn="1"/>
        </p:nvSpPr>
        <p:spPr bwMode="auto">
          <a:xfrm rot="16200000">
            <a:off x="8229600" y="4038600"/>
            <a:ext cx="914400" cy="914400"/>
          </a:xfrm>
          <a:prstGeom prst="corner">
            <a:avLst>
              <a:gd name="adj1" fmla="val 7203"/>
              <a:gd name="adj2" fmla="val 7203"/>
            </a:avLst>
          </a:prstGeom>
          <a:solidFill>
            <a:srgbClr val="E4004A"/>
          </a:solidFill>
          <a:ln w="9525" cap="flat" cmpd="sng" algn="ctr">
            <a:no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7" name="Titre 1">
            <a:extLst>
              <a:ext uri="{FF2B5EF4-FFF2-40B4-BE49-F238E27FC236}">
                <a16:creationId xmlns:a16="http://schemas.microsoft.com/office/drawing/2014/main" id="{3CBAA140-F92E-4E97-963F-30E03A1E974F}"/>
              </a:ext>
            </a:extLst>
          </p:cNvPr>
          <p:cNvSpPr>
            <a:spLocks noGrp="1"/>
          </p:cNvSpPr>
          <p:nvPr>
            <p:ph type="title" hasCustomPrompt="1"/>
          </p:nvPr>
        </p:nvSpPr>
        <p:spPr>
          <a:xfrm>
            <a:off x="2703512" y="3084514"/>
            <a:ext cx="4346576" cy="688975"/>
          </a:xfrm>
          <a:prstGeom prst="rect">
            <a:avLst/>
          </a:prstGeom>
        </p:spPr>
        <p:txBody>
          <a:bodyPr anchor="ctr"/>
          <a:lstStyle>
            <a:lvl1pPr algn="ctr">
              <a:defRPr sz="8800"/>
            </a:lvl1pPr>
          </a:lstStyle>
          <a:p>
            <a:r>
              <a:rPr lang="fr-FR"/>
              <a:t>Titre</a:t>
            </a:r>
          </a:p>
        </p:txBody>
      </p:sp>
      <p:pic>
        <p:nvPicPr>
          <p:cNvPr id="8" name="Graphic 7">
            <a:extLst>
              <a:ext uri="{FF2B5EF4-FFF2-40B4-BE49-F238E27FC236}">
                <a16:creationId xmlns:a16="http://schemas.microsoft.com/office/drawing/2014/main" id="{13ABFB07-FAB6-4178-8467-409C629970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9690" y="6409492"/>
            <a:ext cx="325423" cy="380813"/>
          </a:xfrm>
          <a:prstGeom prst="rect">
            <a:avLst/>
          </a:prstGeom>
        </p:spPr>
      </p:pic>
      <p:pic>
        <p:nvPicPr>
          <p:cNvPr id="9" name="Image 4">
            <a:extLst>
              <a:ext uri="{FF2B5EF4-FFF2-40B4-BE49-F238E27FC236}">
                <a16:creationId xmlns:a16="http://schemas.microsoft.com/office/drawing/2014/main" id="{CD586F4E-3A24-40DC-B291-AC931C3730C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10058401"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73E91C4E-0573-4B27-80B1-4263B260BAE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588287" y="6422303"/>
            <a:ext cx="412747" cy="35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964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BD3A1356-88F7-4C45-B140-04E23F4D7794}" type="datetime1">
              <a:rPr lang="fr-FR" smtClean="0">
                <a:solidFill>
                  <a:srgbClr val="000000">
                    <a:alpha val="0"/>
                  </a:srgbClr>
                </a:solidFill>
              </a:rPr>
              <a:pPr/>
              <a:t>21/12/2023</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226529"/>
            <a:ext cx="4320000" cy="1200000"/>
          </a:xfrm>
        </p:spPr>
        <p:txBody>
          <a:bodyPr anchor="b" anchorCtr="0"/>
          <a:lstStyle>
            <a:lvl1pPr>
              <a:defRPr sz="1500"/>
            </a:lvl1pPr>
          </a:lstStyle>
          <a:p>
            <a:r>
              <a:rPr lang="fr-FR">
                <a:solidFill>
                  <a:srgbClr val="000000"/>
                </a:solidFill>
              </a:rPr>
              <a:t>Anah - DirEPP</a:t>
            </a:r>
            <a:endParaRPr lang="fr-FR" dirty="0">
              <a:solidFill>
                <a:srgbClr val="000000"/>
              </a:solidFill>
            </a:endParaRP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976000" y="720000"/>
            <a:ext cx="2256000" cy="1654400"/>
          </a:xfrm>
          <a:prstGeom prst="rect">
            <a:avLst/>
          </a:prstGeom>
        </p:spPr>
      </p:pic>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17311379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fld id="{47044D44-66F1-4C62-9BCB-8F8A02BFA20E}" type="datetime1">
              <a:rPr lang="fr-FR" cap="all" smtClean="0">
                <a:solidFill>
                  <a:srgbClr val="000000"/>
                </a:solidFill>
              </a:rPr>
              <a:pPr algn="r"/>
              <a:t>21/12/2023</a:t>
            </a:fld>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00" b="1" cap="all" baseline="0"/>
            </a:lvl1pPr>
            <a:lvl2pPr marL="0" indent="0">
              <a:spcBef>
                <a:spcPts val="667"/>
              </a:spcBef>
              <a:spcAft>
                <a:spcPts val="0"/>
              </a:spcAft>
              <a:buNone/>
              <a:defRPr sz="2500"/>
            </a:lvl2pPr>
          </a:lstStyle>
          <a:p>
            <a:pPr lvl="0"/>
            <a:r>
              <a:rPr lang="fr-FR" dirty="0"/>
              <a:t>Titre</a:t>
            </a:r>
          </a:p>
          <a:p>
            <a:pPr lvl="1"/>
            <a:r>
              <a:rPr lang="fr-FR" dirty="0"/>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9696000" y="480002"/>
            <a:ext cx="2016000" cy="1394129"/>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40000" y="240000"/>
            <a:ext cx="1920000" cy="1920000"/>
          </a:xfrm>
          <a:prstGeom prst="rect">
            <a:avLst/>
          </a:prstGeom>
        </p:spPr>
      </p:pic>
    </p:spTree>
    <p:extLst>
      <p:ext uri="{BB962C8B-B14F-4D97-AF65-F5344CB8AC3E}">
        <p14:creationId xmlns:p14="http://schemas.microsoft.com/office/powerpoint/2010/main" val="28292678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fld id="{F93470DC-A7AF-42C4-8D85-093C706715F7}" type="datetime1">
              <a:rPr lang="fr-FR" cap="all" smtClean="0">
                <a:solidFill>
                  <a:srgbClr val="000000"/>
                </a:solidFill>
              </a:rPr>
              <a:pPr algn="r"/>
              <a:t>21/12/2023</a:t>
            </a:fld>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154266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0"/>
            <a:ext cx="12192000" cy="5875200"/>
          </a:xfrm>
          <a:solidFill>
            <a:schemeClr val="bg1">
              <a:lumMod val="85000"/>
            </a:schemeClr>
          </a:solidFill>
        </p:spPr>
        <p:txBody>
          <a:bodyPr tIns="1439928"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479976" anchor="ctr" anchorCtr="0"/>
          <a:lstStyle>
            <a:lvl1pPr marL="527973" indent="-527973">
              <a:buFont typeface="+mj-lt"/>
              <a:buAutoNum type="arabicPeriod"/>
              <a:defRPr sz="4300"/>
            </a:lvl1pPr>
          </a:lstStyle>
          <a:p>
            <a:r>
              <a:rPr lang="fr-FR" dirty="0"/>
              <a:t>Titre</a:t>
            </a:r>
          </a:p>
        </p:txBody>
      </p:sp>
      <p:sp>
        <p:nvSpPr>
          <p:cNvPr id="3" name="Espace réservé de la date 2"/>
          <p:cNvSpPr>
            <a:spLocks noGrp="1"/>
          </p:cNvSpPr>
          <p:nvPr>
            <p:ph type="dt" sz="half" idx="10"/>
          </p:nvPr>
        </p:nvSpPr>
        <p:spPr bwMode="gray"/>
        <p:txBody>
          <a:bodyPr/>
          <a:lstStyle/>
          <a:p>
            <a:pPr algn="r"/>
            <a:fld id="{EDE92446-07E4-4693-BDED-4B9DD68664D7}" type="datetime1">
              <a:rPr lang="fr-FR" cap="all" smtClean="0">
                <a:solidFill>
                  <a:srgbClr val="000000"/>
                </a:solidFill>
              </a:rPr>
              <a:pPr algn="r"/>
              <a:t>21/12/2023</a:t>
            </a:fld>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Tree>
    <p:extLst>
      <p:ext uri="{BB962C8B-B14F-4D97-AF65-F5344CB8AC3E}">
        <p14:creationId xmlns:p14="http://schemas.microsoft.com/office/powerpoint/2010/main" val="37739867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fld id="{956CA61E-107C-4CBF-BA5D-80CA8E265F76}" type="datetime1">
              <a:rPr lang="fr-FR" cap="all" smtClean="0">
                <a:solidFill>
                  <a:srgbClr val="000000"/>
                </a:solidFill>
              </a:rPr>
              <a:pPr algn="r"/>
              <a:t>21/12/2023</a:t>
            </a:fld>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0" name="Espace réservé du texte 9"/>
          <p:cNvSpPr>
            <a:spLocks noGrp="1"/>
          </p:cNvSpPr>
          <p:nvPr>
            <p:ph type="body" sz="quarter" idx="13" hasCustomPrompt="1"/>
          </p:nvPr>
        </p:nvSpPr>
        <p:spPr bwMode="gray">
          <a:xfrm>
            <a:off x="4416000" y="240000"/>
            <a:ext cx="7296000" cy="480000"/>
          </a:xfrm>
        </p:spPr>
        <p:txBody>
          <a:bodyPr/>
          <a:lstStyle>
            <a:lvl1pPr marL="143992" indent="-143992" algn="r">
              <a:spcAft>
                <a:spcPts val="0"/>
              </a:spcAft>
              <a:buFont typeface="+mj-lt"/>
              <a:buAutoNum type="arabicPeriod"/>
              <a:defRPr sz="1100" b="1"/>
            </a:lvl1pPr>
            <a:lvl2pPr marL="143992" indent="-143992" algn="r">
              <a:spcBef>
                <a:spcPts val="0"/>
              </a:spcBef>
              <a:spcAft>
                <a:spcPts val="0"/>
              </a:spcAft>
              <a:buFont typeface="+mj-lt"/>
              <a:buAutoNum type="alphaLcPeriod"/>
              <a:defRPr sz="110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41175174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479999" y="1200000"/>
            <a:ext cx="11232000" cy="960000"/>
          </a:xfrm>
        </p:spPr>
        <p:txBody>
          <a:bodyPr/>
          <a:lstStyle/>
          <a:p>
            <a:r>
              <a:rPr lang="fr-FR" noProof="0" dirty="0"/>
              <a:t>Titre</a:t>
            </a:r>
            <a:endParaRPr lang="fr-FR" dirty="0"/>
          </a:p>
        </p:txBody>
      </p:sp>
      <p:sp>
        <p:nvSpPr>
          <p:cNvPr id="5" name="Espace réservé de la date 4"/>
          <p:cNvSpPr>
            <a:spLocks noGrp="1"/>
          </p:cNvSpPr>
          <p:nvPr>
            <p:ph type="dt" sz="half" idx="10"/>
          </p:nvPr>
        </p:nvSpPr>
        <p:spPr bwMode="gray"/>
        <p:txBody>
          <a:bodyPr/>
          <a:lstStyle/>
          <a:p>
            <a:pPr algn="r"/>
            <a:fld id="{926D0821-8199-48D6-B022-814825200F00}" type="datetime1">
              <a:rPr lang="fr-FR" cap="all" smtClean="0">
                <a:solidFill>
                  <a:srgbClr val="000000"/>
                </a:solidFill>
              </a:rPr>
              <a:pPr algn="r"/>
              <a:t>21/12/2023</a:t>
            </a:fld>
            <a:endParaRPr lang="fr-FR" cap="all" dirty="0">
              <a:solidFill>
                <a:srgbClr val="000000"/>
              </a:solidFill>
            </a:endParaRPr>
          </a:p>
        </p:txBody>
      </p:sp>
      <p:sp>
        <p:nvSpPr>
          <p:cNvPr id="6" name="Espace réservé du pied de page 5"/>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7" name="Espace réservé du numéro de diapositive 6"/>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u contenu 8"/>
          <p:cNvSpPr>
            <a:spLocks noGrp="1"/>
          </p:cNvSpPr>
          <p:nvPr>
            <p:ph sz="quarter" idx="14" hasCustomPrompt="1"/>
          </p:nvPr>
        </p:nvSpPr>
        <p:spPr bwMode="gray">
          <a:xfrm>
            <a:off x="479997" y="2448000"/>
            <a:ext cx="11232000" cy="3432000"/>
          </a:xfrm>
        </p:spPr>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4416000" y="240000"/>
            <a:ext cx="7296000" cy="480000"/>
          </a:xfrm>
        </p:spPr>
        <p:txBody>
          <a:bodyPr/>
          <a:lstStyle>
            <a:lvl1pPr marL="143992" indent="-143992" algn="r">
              <a:spcAft>
                <a:spcPts val="0"/>
              </a:spcAft>
              <a:buFont typeface="+mj-lt"/>
              <a:buAutoNum type="arabicPeriod"/>
              <a:defRPr sz="1100" b="1"/>
            </a:lvl1pPr>
            <a:lvl2pPr marL="143992" indent="-143992" algn="r">
              <a:spcBef>
                <a:spcPts val="0"/>
              </a:spcBef>
              <a:spcAft>
                <a:spcPts val="0"/>
              </a:spcAft>
              <a:buFont typeface="+mj-lt"/>
              <a:buAutoNum type="alphaLcPeriod"/>
              <a:defRPr sz="1100"/>
            </a:lvl2pPr>
          </a:lstStyle>
          <a:p>
            <a:pPr lvl="0"/>
            <a:r>
              <a:rPr lang="fr-FR" dirty="0"/>
              <a:t>Titre</a:t>
            </a:r>
          </a:p>
          <a:p>
            <a:pPr lvl="1"/>
            <a:r>
              <a:rPr lang="fr-FR" dirty="0"/>
              <a:t>Sous-titre</a:t>
            </a:r>
          </a:p>
        </p:txBody>
      </p:sp>
    </p:spTree>
    <p:extLst>
      <p:ext uri="{BB962C8B-B14F-4D97-AF65-F5344CB8AC3E}">
        <p14:creationId xmlns:p14="http://schemas.microsoft.com/office/powerpoint/2010/main" val="4143545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BD3A1356-88F7-4C45-B140-04E23F4D7794}" type="datetime1">
              <a:rPr lang="fr-FR" smtClean="0">
                <a:solidFill>
                  <a:srgbClr val="000000">
                    <a:alpha val="0"/>
                  </a:srgbClr>
                </a:solidFill>
              </a:rPr>
              <a:pPr/>
              <a:t>21/12/2023</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226529"/>
            <a:ext cx="4320000" cy="1200000"/>
          </a:xfrm>
        </p:spPr>
        <p:txBody>
          <a:bodyPr anchor="b" anchorCtr="0"/>
          <a:lstStyle>
            <a:lvl1pPr>
              <a:defRPr sz="1500"/>
            </a:lvl1pPr>
          </a:lstStyle>
          <a:p>
            <a:r>
              <a:rPr lang="fr-FR">
                <a:solidFill>
                  <a:srgbClr val="000000"/>
                </a:solidFill>
              </a:rPr>
              <a:t>Anah - DirEPP</a:t>
            </a:r>
            <a:endParaRPr lang="fr-FR" dirty="0">
              <a:solidFill>
                <a:srgbClr val="000000"/>
              </a:solidFill>
            </a:endParaRP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976000" y="720000"/>
            <a:ext cx="2256000" cy="1654400"/>
          </a:xfrm>
          <a:prstGeom prst="rect">
            <a:avLst/>
          </a:prstGeom>
        </p:spPr>
      </p:pic>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18017946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fld id="{47044D44-66F1-4C62-9BCB-8F8A02BFA20E}" type="datetime1">
              <a:rPr lang="fr-FR" cap="all" smtClean="0">
                <a:solidFill>
                  <a:srgbClr val="000000"/>
                </a:solidFill>
              </a:rPr>
              <a:pPr algn="r"/>
              <a:t>21/12/2023</a:t>
            </a:fld>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00" b="1" cap="all" baseline="0"/>
            </a:lvl1pPr>
            <a:lvl2pPr marL="0" indent="0">
              <a:spcBef>
                <a:spcPts val="667"/>
              </a:spcBef>
              <a:spcAft>
                <a:spcPts val="0"/>
              </a:spcAft>
              <a:buNone/>
              <a:defRPr sz="2500"/>
            </a:lvl2pPr>
          </a:lstStyle>
          <a:p>
            <a:pPr lvl="0"/>
            <a:r>
              <a:rPr lang="fr-FR" dirty="0"/>
              <a:t>Titre</a:t>
            </a:r>
          </a:p>
          <a:p>
            <a:pPr lvl="1"/>
            <a:r>
              <a:rPr lang="fr-FR" dirty="0"/>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9696000" y="480001"/>
            <a:ext cx="2016000" cy="1394129"/>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40000" y="240000"/>
            <a:ext cx="1920000" cy="1920000"/>
          </a:xfrm>
          <a:prstGeom prst="rect">
            <a:avLst/>
          </a:prstGeom>
        </p:spPr>
      </p:pic>
    </p:spTree>
    <p:extLst>
      <p:ext uri="{BB962C8B-B14F-4D97-AF65-F5344CB8AC3E}">
        <p14:creationId xmlns:p14="http://schemas.microsoft.com/office/powerpoint/2010/main" val="2204123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fld id="{F93470DC-A7AF-42C4-8D85-093C706715F7}" type="datetime1">
              <a:rPr lang="fr-FR" cap="all" smtClean="0">
                <a:solidFill>
                  <a:srgbClr val="000000"/>
                </a:solidFill>
              </a:rPr>
              <a:pPr algn="r"/>
              <a:t>21/12/2023</a:t>
            </a:fld>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33362571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0"/>
            <a:ext cx="12192000" cy="5875200"/>
          </a:xfrm>
          <a:solidFill>
            <a:schemeClr val="bg1">
              <a:lumMod val="85000"/>
            </a:schemeClr>
          </a:solidFill>
        </p:spPr>
        <p:txBody>
          <a:bodyPr tIns="1439964"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479988" anchor="ctr" anchorCtr="0"/>
          <a:lstStyle>
            <a:lvl1pPr marL="527987" indent="-527987">
              <a:buFont typeface="+mj-lt"/>
              <a:buAutoNum type="arabicPeriod"/>
              <a:defRPr sz="4300"/>
            </a:lvl1pPr>
          </a:lstStyle>
          <a:p>
            <a:r>
              <a:rPr lang="fr-FR" dirty="0"/>
              <a:t>Titre</a:t>
            </a:r>
          </a:p>
        </p:txBody>
      </p:sp>
      <p:sp>
        <p:nvSpPr>
          <p:cNvPr id="3" name="Espace réservé de la date 2"/>
          <p:cNvSpPr>
            <a:spLocks noGrp="1"/>
          </p:cNvSpPr>
          <p:nvPr>
            <p:ph type="dt" sz="half" idx="10"/>
          </p:nvPr>
        </p:nvSpPr>
        <p:spPr bwMode="gray"/>
        <p:txBody>
          <a:bodyPr/>
          <a:lstStyle/>
          <a:p>
            <a:pPr algn="r"/>
            <a:fld id="{EDE92446-07E4-4693-BDED-4B9DD68664D7}" type="datetime1">
              <a:rPr lang="fr-FR" cap="all" smtClean="0">
                <a:solidFill>
                  <a:srgbClr val="000000"/>
                </a:solidFill>
              </a:rPr>
              <a:pPr algn="r"/>
              <a:t>21/12/2023</a:t>
            </a:fld>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Tree>
    <p:extLst>
      <p:ext uri="{BB962C8B-B14F-4D97-AF65-F5344CB8AC3E}">
        <p14:creationId xmlns:p14="http://schemas.microsoft.com/office/powerpoint/2010/main" val="29162962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fld id="{956CA61E-107C-4CBF-BA5D-80CA8E265F76}" type="datetime1">
              <a:rPr lang="fr-FR" cap="all" smtClean="0">
                <a:solidFill>
                  <a:srgbClr val="000000"/>
                </a:solidFill>
              </a:rPr>
              <a:pPr algn="r"/>
              <a:t>21/12/2023</a:t>
            </a:fld>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0" name="Espace réservé du texte 9"/>
          <p:cNvSpPr>
            <a:spLocks noGrp="1"/>
          </p:cNvSpPr>
          <p:nvPr>
            <p:ph type="body" sz="quarter" idx="13" hasCustomPrompt="1"/>
          </p:nvPr>
        </p:nvSpPr>
        <p:spPr bwMode="gray">
          <a:xfrm>
            <a:off x="4416000" y="240000"/>
            <a:ext cx="7296000" cy="480000"/>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3186251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479999" y="1200000"/>
            <a:ext cx="11232000" cy="960000"/>
          </a:xfrm>
        </p:spPr>
        <p:txBody>
          <a:bodyPr/>
          <a:lstStyle/>
          <a:p>
            <a:r>
              <a:rPr lang="fr-FR" noProof="0" dirty="0"/>
              <a:t>Titre</a:t>
            </a:r>
            <a:endParaRPr lang="fr-FR" dirty="0"/>
          </a:p>
        </p:txBody>
      </p:sp>
      <p:sp>
        <p:nvSpPr>
          <p:cNvPr id="5" name="Espace réservé de la date 4"/>
          <p:cNvSpPr>
            <a:spLocks noGrp="1"/>
          </p:cNvSpPr>
          <p:nvPr>
            <p:ph type="dt" sz="half" idx="10"/>
          </p:nvPr>
        </p:nvSpPr>
        <p:spPr bwMode="gray"/>
        <p:txBody>
          <a:bodyPr/>
          <a:lstStyle/>
          <a:p>
            <a:pPr algn="r"/>
            <a:fld id="{926D0821-8199-48D6-B022-814825200F00}" type="datetime1">
              <a:rPr lang="fr-FR" cap="all" smtClean="0">
                <a:solidFill>
                  <a:srgbClr val="000000"/>
                </a:solidFill>
              </a:rPr>
              <a:pPr algn="r"/>
              <a:t>21/12/2023</a:t>
            </a:fld>
            <a:endParaRPr lang="fr-FR" cap="all" dirty="0">
              <a:solidFill>
                <a:srgbClr val="000000"/>
              </a:solidFill>
            </a:endParaRPr>
          </a:p>
        </p:txBody>
      </p:sp>
      <p:sp>
        <p:nvSpPr>
          <p:cNvPr id="6" name="Espace réservé du pied de page 5"/>
          <p:cNvSpPr>
            <a:spLocks noGrp="1"/>
          </p:cNvSpPr>
          <p:nvPr>
            <p:ph type="ftr" sz="quarter" idx="11"/>
          </p:nvPr>
        </p:nvSpPr>
        <p:spPr bwMode="gray"/>
        <p:txBody>
          <a:bodyPr/>
          <a:lstStyle/>
          <a:p>
            <a:r>
              <a:rPr lang="fr-FR">
                <a:solidFill>
                  <a:srgbClr val="000000"/>
                </a:solidFill>
              </a:rPr>
              <a:t>Anah - DirEPP</a:t>
            </a:r>
            <a:endParaRPr lang="fr-FR" dirty="0">
              <a:solidFill>
                <a:srgbClr val="000000"/>
              </a:solidFill>
            </a:endParaRPr>
          </a:p>
        </p:txBody>
      </p:sp>
      <p:sp>
        <p:nvSpPr>
          <p:cNvPr id="7" name="Espace réservé du numéro de diapositive 6"/>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u contenu 8"/>
          <p:cNvSpPr>
            <a:spLocks noGrp="1"/>
          </p:cNvSpPr>
          <p:nvPr>
            <p:ph sz="quarter" idx="14" hasCustomPrompt="1"/>
          </p:nvPr>
        </p:nvSpPr>
        <p:spPr bwMode="gray">
          <a:xfrm>
            <a:off x="479997" y="2448000"/>
            <a:ext cx="11232000" cy="3432000"/>
          </a:xfrm>
        </p:spPr>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4416000" y="240000"/>
            <a:ext cx="7296000" cy="480000"/>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dirty="0"/>
              <a:t>Titre</a:t>
            </a:r>
          </a:p>
          <a:p>
            <a:pPr lvl="1"/>
            <a:r>
              <a:rPr lang="fr-FR" dirty="0"/>
              <a:t>Sous-titre</a:t>
            </a:r>
          </a:p>
        </p:txBody>
      </p:sp>
    </p:spTree>
    <p:extLst>
      <p:ext uri="{BB962C8B-B14F-4D97-AF65-F5344CB8AC3E}">
        <p14:creationId xmlns:p14="http://schemas.microsoft.com/office/powerpoint/2010/main" val="4448819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8" name="Picture 60">
            <a:extLst>
              <a:ext uri="{FF2B5EF4-FFF2-40B4-BE49-F238E27FC236}">
                <a16:creationId xmlns:a16="http://schemas.microsoft.com/office/drawing/2014/main" id="{5FA37CB1-7942-4BF5-BF46-005492A885B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Tree>
    <p:extLst>
      <p:ext uri="{BB962C8B-B14F-4D97-AF65-F5344CB8AC3E}">
        <p14:creationId xmlns:p14="http://schemas.microsoft.com/office/powerpoint/2010/main" val="32516751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0" y="4520360"/>
            <a:ext cx="11163359" cy="679069"/>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1"/>
            <a:ext cx="7553090" cy="608006"/>
          </a:xfrm>
          <a:prstGeom prst="rect">
            <a:avLst/>
          </a:prstGeom>
        </p:spPr>
        <p:txBody>
          <a:bodyPr/>
          <a:lstStyle>
            <a:lvl1pPr marL="0" indent="0">
              <a:buFont typeface="Arial" panose="020B0604020202020204" pitchFamily="34" charset="0"/>
              <a:buNone/>
              <a:defRPr sz="2000" b="1"/>
            </a:lvl1pPr>
            <a:lvl2pPr>
              <a:defRPr sz="14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29248591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000" cap="none" baseline="0">
                <a:solidFill>
                  <a:srgbClr val="243571"/>
                </a:solidFill>
                <a:latin typeface="Marianne" panose="02000000000000000000" pitchFamily="50" charset="0"/>
                <a:cs typeface="Arial" panose="020B0604020202020204" pitchFamily="34" charset="0"/>
              </a:defRPr>
            </a:lvl1pPr>
          </a:lstStyle>
          <a:p>
            <a:r>
              <a:rPr lang="en-US" dirty="0"/>
              <a:t>Click to edit Master title style</a:t>
            </a:r>
            <a:endParaRPr lang="fr-FR" dirty="0"/>
          </a:p>
        </p:txBody>
      </p:sp>
      <p:cxnSp>
        <p:nvCxnSpPr>
          <p:cNvPr id="14" name="Straight Connector 13">
            <a:extLst>
              <a:ext uri="{FF2B5EF4-FFF2-40B4-BE49-F238E27FC236}">
                <a16:creationId xmlns:a16="http://schemas.microsoft.com/office/drawing/2014/main" id="{985A2BC8-9B6B-4809-907F-D70FA33CC7CE}"/>
              </a:ext>
            </a:extLst>
          </p:cNvPr>
          <p:cNvCxnSpPr>
            <a:cxnSpLocks/>
          </p:cNvCxnSpPr>
          <p:nvPr/>
        </p:nvCxnSpPr>
        <p:spPr>
          <a:xfrm>
            <a:off x="548640" y="866274"/>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4063641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lang="fr-FR" sz="2400" cap="none" baseline="0" dirty="0">
                <a:solidFill>
                  <a:srgbClr val="243571"/>
                </a:solidFill>
                <a:cs typeface="Arial" panose="020B0604020202020204" pitchFamily="34" charset="0"/>
              </a:defRPr>
            </a:lvl1pPr>
          </a:lstStyle>
          <a:p>
            <a:pPr lvl="0" algn="l"/>
            <a:r>
              <a:rPr lang="en-US" dirty="0"/>
              <a:t>Click to edit Master title style</a:t>
            </a:r>
            <a:endParaRPr lang="fr-FR" dirty="0"/>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42013849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8" name="Picture 60">
            <a:extLst>
              <a:ext uri="{FF2B5EF4-FFF2-40B4-BE49-F238E27FC236}">
                <a16:creationId xmlns:a16="http://schemas.microsoft.com/office/drawing/2014/main" id="{5FA37CB1-7942-4BF5-BF46-005492A885B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Tree>
    <p:extLst>
      <p:ext uri="{BB962C8B-B14F-4D97-AF65-F5344CB8AC3E}">
        <p14:creationId xmlns:p14="http://schemas.microsoft.com/office/powerpoint/2010/main" val="3929433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0" y="4520360"/>
            <a:ext cx="11163359" cy="679069"/>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1"/>
            <a:ext cx="7553090" cy="608006"/>
          </a:xfrm>
          <a:prstGeom prst="rect">
            <a:avLst/>
          </a:prstGeom>
        </p:spPr>
        <p:txBody>
          <a:bodyPr/>
          <a:lstStyle>
            <a:lvl1pPr marL="0" indent="0">
              <a:buFont typeface="Arial" panose="020B0604020202020204" pitchFamily="34" charset="0"/>
              <a:buNone/>
              <a:defRPr sz="2000" b="1"/>
            </a:lvl1pPr>
            <a:lvl2pPr>
              <a:defRPr sz="14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31548018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000" cap="none" baseline="0">
                <a:solidFill>
                  <a:srgbClr val="243571"/>
                </a:solidFill>
                <a:latin typeface="Marianne" panose="02000000000000000000" pitchFamily="50" charset="0"/>
                <a:cs typeface="Arial" panose="020B0604020202020204" pitchFamily="34" charset="0"/>
              </a:defRPr>
            </a:lvl1pPr>
          </a:lstStyle>
          <a:p>
            <a:r>
              <a:rPr lang="en-US" dirty="0"/>
              <a:t>Click to edit Master title style</a:t>
            </a:r>
            <a:endParaRPr lang="fr-FR" dirty="0"/>
          </a:p>
        </p:txBody>
      </p:sp>
      <p:cxnSp>
        <p:nvCxnSpPr>
          <p:cNvPr id="14" name="Straight Connector 13">
            <a:extLst>
              <a:ext uri="{FF2B5EF4-FFF2-40B4-BE49-F238E27FC236}">
                <a16:creationId xmlns:a16="http://schemas.microsoft.com/office/drawing/2014/main" id="{985A2BC8-9B6B-4809-907F-D70FA33CC7CE}"/>
              </a:ext>
            </a:extLst>
          </p:cNvPr>
          <p:cNvCxnSpPr>
            <a:cxnSpLocks/>
          </p:cNvCxnSpPr>
          <p:nvPr/>
        </p:nvCxnSpPr>
        <p:spPr>
          <a:xfrm>
            <a:off x="548640" y="866274"/>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12328181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lang="fr-FR" sz="2400" cap="none" baseline="0" dirty="0">
                <a:solidFill>
                  <a:srgbClr val="243571"/>
                </a:solidFill>
                <a:cs typeface="Arial" panose="020B0604020202020204" pitchFamily="34" charset="0"/>
              </a:defRPr>
            </a:lvl1pPr>
          </a:lstStyle>
          <a:p>
            <a:pPr lvl="0" algn="l"/>
            <a:r>
              <a:rPr lang="en-US" dirty="0"/>
              <a:t>Click to edit Master title style</a:t>
            </a:r>
            <a:endParaRPr lang="fr-FR" dirty="0"/>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39730176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8" name="Picture 60">
            <a:extLst>
              <a:ext uri="{FF2B5EF4-FFF2-40B4-BE49-F238E27FC236}">
                <a16:creationId xmlns:a16="http://schemas.microsoft.com/office/drawing/2014/main" id="{5FA37CB1-7942-4BF5-BF46-005492A885B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Tree>
    <p:extLst>
      <p:ext uri="{BB962C8B-B14F-4D97-AF65-F5344CB8AC3E}">
        <p14:creationId xmlns:p14="http://schemas.microsoft.com/office/powerpoint/2010/main" val="5835725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0" y="4520360"/>
            <a:ext cx="11163359" cy="679069"/>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1"/>
            <a:ext cx="7553090" cy="608006"/>
          </a:xfrm>
          <a:prstGeom prst="rect">
            <a:avLst/>
          </a:prstGeom>
        </p:spPr>
        <p:txBody>
          <a:bodyPr/>
          <a:lstStyle>
            <a:lvl1pPr marL="0" indent="0">
              <a:buFont typeface="Arial" panose="020B0604020202020204" pitchFamily="34" charset="0"/>
              <a:buNone/>
              <a:defRPr sz="2000" b="1"/>
            </a:lvl1pPr>
            <a:lvl2pPr>
              <a:defRPr sz="14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39892900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000" cap="none" baseline="0">
                <a:solidFill>
                  <a:srgbClr val="243571"/>
                </a:solidFill>
                <a:latin typeface="Marianne" panose="02000000000000000000" pitchFamily="50" charset="0"/>
                <a:cs typeface="Arial" panose="020B0604020202020204" pitchFamily="34" charset="0"/>
              </a:defRPr>
            </a:lvl1pPr>
          </a:lstStyle>
          <a:p>
            <a:r>
              <a:rPr lang="en-US" dirty="0"/>
              <a:t>Click to edit Master title style</a:t>
            </a:r>
            <a:endParaRPr lang="fr-FR" dirty="0"/>
          </a:p>
        </p:txBody>
      </p:sp>
      <p:cxnSp>
        <p:nvCxnSpPr>
          <p:cNvPr id="14" name="Straight Connector 13">
            <a:extLst>
              <a:ext uri="{FF2B5EF4-FFF2-40B4-BE49-F238E27FC236}">
                <a16:creationId xmlns:a16="http://schemas.microsoft.com/office/drawing/2014/main" id="{985A2BC8-9B6B-4809-907F-D70FA33CC7CE}"/>
              </a:ext>
            </a:extLst>
          </p:cNvPr>
          <p:cNvCxnSpPr>
            <a:cxnSpLocks/>
          </p:cNvCxnSpPr>
          <p:nvPr/>
        </p:nvCxnSpPr>
        <p:spPr>
          <a:xfrm>
            <a:off x="548640" y="866274"/>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10206924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lang="fr-FR" sz="2400" cap="none" baseline="0" dirty="0">
                <a:solidFill>
                  <a:srgbClr val="243571"/>
                </a:solidFill>
                <a:cs typeface="Arial" panose="020B0604020202020204" pitchFamily="34" charset="0"/>
              </a:defRPr>
            </a:lvl1pPr>
          </a:lstStyle>
          <a:p>
            <a:pPr lvl="0" algn="l"/>
            <a:r>
              <a:rPr lang="en-US" dirty="0"/>
              <a:t>Click to edit Master title style</a:t>
            </a:r>
            <a:endParaRPr lang="fr-FR" dirty="0"/>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26415855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8" name="Picture 60">
            <a:extLst>
              <a:ext uri="{FF2B5EF4-FFF2-40B4-BE49-F238E27FC236}">
                <a16:creationId xmlns:a16="http://schemas.microsoft.com/office/drawing/2014/main" id="{5FA37CB1-7942-4BF5-BF46-005492A885B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Tree>
    <p:extLst>
      <p:ext uri="{BB962C8B-B14F-4D97-AF65-F5344CB8AC3E}">
        <p14:creationId xmlns:p14="http://schemas.microsoft.com/office/powerpoint/2010/main" val="19398822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0" y="4520360"/>
            <a:ext cx="11163359" cy="679069"/>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1"/>
            <a:ext cx="7553090" cy="608006"/>
          </a:xfrm>
          <a:prstGeom prst="rect">
            <a:avLst/>
          </a:prstGeom>
        </p:spPr>
        <p:txBody>
          <a:bodyPr/>
          <a:lstStyle>
            <a:lvl1pPr marL="0" indent="0">
              <a:buFont typeface="Arial" panose="020B0604020202020204" pitchFamily="34" charset="0"/>
              <a:buNone/>
              <a:defRPr sz="2000" b="1"/>
            </a:lvl1pPr>
            <a:lvl2pPr>
              <a:defRPr sz="14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15902439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000" cap="none" baseline="0">
                <a:solidFill>
                  <a:srgbClr val="243571"/>
                </a:solidFill>
                <a:latin typeface="Marianne" panose="02000000000000000000" pitchFamily="50" charset="0"/>
                <a:cs typeface="Arial" panose="020B0604020202020204" pitchFamily="34" charset="0"/>
              </a:defRPr>
            </a:lvl1pPr>
          </a:lstStyle>
          <a:p>
            <a:r>
              <a:rPr lang="en-US" dirty="0"/>
              <a:t>Click to edit Master title style</a:t>
            </a:r>
            <a:endParaRPr lang="fr-FR" dirty="0"/>
          </a:p>
        </p:txBody>
      </p:sp>
      <p:cxnSp>
        <p:nvCxnSpPr>
          <p:cNvPr id="14" name="Straight Connector 13">
            <a:extLst>
              <a:ext uri="{FF2B5EF4-FFF2-40B4-BE49-F238E27FC236}">
                <a16:creationId xmlns:a16="http://schemas.microsoft.com/office/drawing/2014/main" id="{985A2BC8-9B6B-4809-907F-D70FA33CC7CE}"/>
              </a:ext>
            </a:extLst>
          </p:cNvPr>
          <p:cNvCxnSpPr>
            <a:cxnSpLocks/>
          </p:cNvCxnSpPr>
          <p:nvPr/>
        </p:nvCxnSpPr>
        <p:spPr>
          <a:xfrm>
            <a:off x="548640" y="866274"/>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28448322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lang="fr-FR" sz="2400" cap="none" baseline="0" dirty="0">
                <a:solidFill>
                  <a:srgbClr val="243571"/>
                </a:solidFill>
                <a:cs typeface="Arial" panose="020B0604020202020204" pitchFamily="34" charset="0"/>
              </a:defRPr>
            </a:lvl1pPr>
          </a:lstStyle>
          <a:p>
            <a:pPr lvl="0" algn="l"/>
            <a:r>
              <a:rPr lang="en-US" dirty="0"/>
              <a:t>Click to edit Master title style</a:t>
            </a:r>
            <a:endParaRPr lang="fr-FR" dirty="0"/>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32150300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8" name="Picture 60">
            <a:extLst>
              <a:ext uri="{FF2B5EF4-FFF2-40B4-BE49-F238E27FC236}">
                <a16:creationId xmlns:a16="http://schemas.microsoft.com/office/drawing/2014/main" id="{5FA37CB1-7942-4BF5-BF46-005492A885B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Tree>
    <p:extLst>
      <p:ext uri="{BB962C8B-B14F-4D97-AF65-F5344CB8AC3E}">
        <p14:creationId xmlns:p14="http://schemas.microsoft.com/office/powerpoint/2010/main" val="17745828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Marianne" panose="02000000000000000000" pitchFamily="50"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0" y="4520360"/>
            <a:ext cx="11163359" cy="679069"/>
          </a:xfrm>
          <a:prstGeom prst="rect">
            <a:avLst/>
          </a:prstGeom>
        </p:spPr>
        <p:txBody>
          <a:bodyPr anchor="ctr"/>
          <a:lstStyle>
            <a:lvl1pPr>
              <a:lnSpc>
                <a:spcPct val="90000"/>
              </a:lnSpc>
              <a:spcAft>
                <a:spcPts val="0"/>
              </a:spcAft>
              <a:defRPr sz="3600" b="1" cap="all" baseline="0">
                <a:solidFill>
                  <a:schemeClr val="tx1"/>
                </a:solidFill>
                <a:latin typeface="Marianne" panose="02000000000000000000" pitchFamily="50"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1"/>
            <a:ext cx="7553090" cy="608006"/>
          </a:xfrm>
          <a:prstGeom prst="rect">
            <a:avLst/>
          </a:prstGeom>
        </p:spPr>
        <p:txBody>
          <a:bodyPr/>
          <a:lstStyle>
            <a:lvl1pPr marL="0" indent="0">
              <a:buFont typeface="Arial" panose="020B0604020202020204" pitchFamily="34" charset="0"/>
              <a:buNone/>
              <a:defRPr sz="2000" b="1"/>
            </a:lvl1pPr>
            <a:lvl2pPr>
              <a:defRPr sz="14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42655134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7" name="Slide Number Placeholder 5">
            <a:extLst>
              <a:ext uri="{FF2B5EF4-FFF2-40B4-BE49-F238E27FC236}">
                <a16:creationId xmlns:a16="http://schemas.microsoft.com/office/drawing/2014/main" id="{BADB9CC0-F699-4A11-A9C7-989227C6FBE2}"/>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000" cap="none" baseline="0">
                <a:solidFill>
                  <a:srgbClr val="243571"/>
                </a:solidFill>
                <a:latin typeface="Marianne" panose="02000000000000000000" pitchFamily="50" charset="0"/>
                <a:cs typeface="Arial" panose="020B0604020202020204" pitchFamily="34" charset="0"/>
              </a:defRPr>
            </a:lvl1pPr>
          </a:lstStyle>
          <a:p>
            <a:r>
              <a:rPr lang="en-US" dirty="0"/>
              <a:t>Click to edit Master title style</a:t>
            </a:r>
            <a:endParaRPr lang="fr-FR" dirty="0"/>
          </a:p>
        </p:txBody>
      </p:sp>
      <p:pic>
        <p:nvPicPr>
          <p:cNvPr id="9" name="Picture 60">
            <a:extLst>
              <a:ext uri="{FF2B5EF4-FFF2-40B4-BE49-F238E27FC236}">
                <a16:creationId xmlns:a16="http://schemas.microsoft.com/office/drawing/2014/main" id="{694C9D62-BED0-418B-8F64-3C7AA91E759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p:blipFill>
        <p:spPr bwMode="auto">
          <a:xfrm>
            <a:off x="863676" y="6464294"/>
            <a:ext cx="314505" cy="2704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 name="Picture 6" descr="Logo&#10;&#10;Description automatically generated">
            <a:extLst>
              <a:ext uri="{FF2B5EF4-FFF2-40B4-BE49-F238E27FC236}">
                <a16:creationId xmlns:a16="http://schemas.microsoft.com/office/drawing/2014/main" id="{4CF309D3-85A6-4FBF-ACA0-185D5591656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89622" y="6461384"/>
            <a:ext cx="544053" cy="276294"/>
          </a:xfrm>
          <a:prstGeom prst="rect">
            <a:avLst/>
          </a:prstGeom>
        </p:spPr>
      </p:pic>
      <p:cxnSp>
        <p:nvCxnSpPr>
          <p:cNvPr id="14" name="Straight Connector 13">
            <a:extLst>
              <a:ext uri="{FF2B5EF4-FFF2-40B4-BE49-F238E27FC236}">
                <a16:creationId xmlns:a16="http://schemas.microsoft.com/office/drawing/2014/main" id="{985A2BC8-9B6B-4809-907F-D70FA33CC7CE}"/>
              </a:ext>
            </a:extLst>
          </p:cNvPr>
          <p:cNvCxnSpPr>
            <a:cxnSpLocks/>
          </p:cNvCxnSpPr>
          <p:nvPr/>
        </p:nvCxnSpPr>
        <p:spPr>
          <a:xfrm>
            <a:off x="548640" y="866274"/>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11" name="Espace réservé du pied de page 4">
            <a:extLst>
              <a:ext uri="{FF2B5EF4-FFF2-40B4-BE49-F238E27FC236}">
                <a16:creationId xmlns:a16="http://schemas.microsoft.com/office/drawing/2014/main" id="{B3D0D26A-3F14-4E0D-BB8D-C15889B40749}"/>
              </a:ext>
            </a:extLst>
          </p:cNvPr>
          <p:cNvSpPr>
            <a:spLocks noGrp="1"/>
          </p:cNvSpPr>
          <p:nvPr>
            <p:ph type="ftr" sz="quarter" idx="3"/>
          </p:nvPr>
        </p:nvSpPr>
        <p:spPr bwMode="gray">
          <a:xfrm>
            <a:off x="3664525" y="6514420"/>
            <a:ext cx="7872000" cy="166632"/>
          </a:xfrm>
          <a:prstGeom prst="rect">
            <a:avLst/>
          </a:prstGeom>
        </p:spPr>
        <p:txBody>
          <a:bodyPr vert="horz" lIns="0" tIns="0" rIns="0" bIns="0" rtlCol="0" anchor="ctr" anchorCtr="0">
            <a:noAutofit/>
          </a:bodyPr>
          <a:lstStyle>
            <a:lvl1pPr algn="r">
              <a:defRPr sz="900" b="0">
                <a:solidFill>
                  <a:schemeClr val="tx1">
                    <a:lumMod val="50000"/>
                    <a:lumOff val="50000"/>
                  </a:schemeClr>
                </a:solidFill>
                <a:latin typeface="Marianne" panose="02000000000000000000" pitchFamily="50"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mn-ea"/>
              <a:cs typeface="+mn-cs"/>
            </a:endParaRPr>
          </a:p>
        </p:txBody>
      </p:sp>
    </p:spTree>
    <p:extLst>
      <p:ext uri="{BB962C8B-B14F-4D97-AF65-F5344CB8AC3E}">
        <p14:creationId xmlns:p14="http://schemas.microsoft.com/office/powerpoint/2010/main" val="23354207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000" cap="none" baseline="0">
                <a:solidFill>
                  <a:srgbClr val="243571"/>
                </a:solidFill>
                <a:latin typeface="Marianne" panose="02000000000000000000" pitchFamily="50" charset="0"/>
                <a:cs typeface="Arial" panose="020B0604020202020204" pitchFamily="34" charset="0"/>
              </a:defRPr>
            </a:lvl1pPr>
          </a:lstStyle>
          <a:p>
            <a:r>
              <a:rPr lang="en-US" dirty="0"/>
              <a:t>Click to edit Master title style</a:t>
            </a:r>
            <a:endParaRPr lang="fr-FR" dirty="0"/>
          </a:p>
        </p:txBody>
      </p:sp>
      <p:cxnSp>
        <p:nvCxnSpPr>
          <p:cNvPr id="14" name="Straight Connector 13">
            <a:extLst>
              <a:ext uri="{FF2B5EF4-FFF2-40B4-BE49-F238E27FC236}">
                <a16:creationId xmlns:a16="http://schemas.microsoft.com/office/drawing/2014/main" id="{985A2BC8-9B6B-4809-907F-D70FA33CC7CE}"/>
              </a:ext>
            </a:extLst>
          </p:cNvPr>
          <p:cNvCxnSpPr>
            <a:cxnSpLocks/>
          </p:cNvCxnSpPr>
          <p:nvPr/>
        </p:nvCxnSpPr>
        <p:spPr>
          <a:xfrm>
            <a:off x="548640" y="866274"/>
            <a:ext cx="11371988" cy="0"/>
          </a:xfrm>
          <a:prstGeom prst="line">
            <a:avLst/>
          </a:prstGeom>
          <a:ln>
            <a:solidFill>
              <a:srgbClr val="24357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12537253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lang="fr-FR" sz="2400" cap="none" baseline="0" dirty="0">
                <a:solidFill>
                  <a:srgbClr val="243571"/>
                </a:solidFill>
                <a:cs typeface="Arial" panose="020B0604020202020204" pitchFamily="34" charset="0"/>
              </a:defRPr>
            </a:lvl1pPr>
          </a:lstStyle>
          <a:p>
            <a:pPr lvl="0" algn="l"/>
            <a:r>
              <a:rPr lang="en-US" dirty="0"/>
              <a:t>Click to edit Master title style</a:t>
            </a:r>
            <a:endParaRPr lang="fr-FR" dirty="0"/>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Marianne" panose="02000000000000000000" pitchFamily="50" charset="0"/>
              <a:ea typeface="Arial Unicode MS" pitchFamily="34" charset="-128"/>
              <a:cs typeface="Calibri" panose="020F0502020204030204" pitchFamily="34" charset="0"/>
            </a:endParaRPr>
          </a:p>
        </p:txBody>
      </p:sp>
    </p:spTree>
    <p:extLst>
      <p:ext uri="{BB962C8B-B14F-4D97-AF65-F5344CB8AC3E}">
        <p14:creationId xmlns:p14="http://schemas.microsoft.com/office/powerpoint/2010/main" val="19972014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7A12C7-F692-49F7-961C-77C876594BBD}"/>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itre 6">
            <a:extLst>
              <a:ext uri="{FF2B5EF4-FFF2-40B4-BE49-F238E27FC236}">
                <a16:creationId xmlns:a16="http://schemas.microsoft.com/office/drawing/2014/main" id="{EABB716C-6E3A-4CD2-B57D-83ABD914BEE3}"/>
              </a:ext>
            </a:extLst>
          </p:cNvPr>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Arial" panose="020B0604020202020204" pitchFamily="34" charset="0"/>
              </a:defRPr>
            </a:lvl1pPr>
          </a:lstStyle>
          <a:p>
            <a:r>
              <a:rPr lang="fr-FR"/>
              <a:t>Titre</a:t>
            </a:r>
          </a:p>
        </p:txBody>
      </p:sp>
      <p:sp>
        <p:nvSpPr>
          <p:cNvPr id="15" name="Espace réservé du texte 10">
            <a:extLst>
              <a:ext uri="{FF2B5EF4-FFF2-40B4-BE49-F238E27FC236}">
                <a16:creationId xmlns:a16="http://schemas.microsoft.com/office/drawing/2014/main" id="{8FD2DBE6-FFB4-482B-AB38-60E91F0A59B9}"/>
              </a:ext>
            </a:extLst>
          </p:cNvPr>
          <p:cNvSpPr>
            <a:spLocks noGrp="1"/>
          </p:cNvSpPr>
          <p:nvPr>
            <p:ph type="body" sz="quarter" idx="13" hasCustomPrompt="1"/>
          </p:nvPr>
        </p:nvSpPr>
        <p:spPr bwMode="gray">
          <a:xfrm>
            <a:off x="548640" y="4520360"/>
            <a:ext cx="11163359" cy="679069"/>
          </a:xfrm>
          <a:prstGeom prst="rect">
            <a:avLst/>
          </a:prstGeom>
        </p:spPr>
        <p:txBody>
          <a:bodyPr anchor="ctr"/>
          <a:lstStyle>
            <a:lvl1pPr>
              <a:lnSpc>
                <a:spcPct val="90000"/>
              </a:lnSpc>
              <a:spcAft>
                <a:spcPts val="0"/>
              </a:spcAft>
              <a:defRPr sz="3600" b="1" cap="all" baseline="0">
                <a:solidFill>
                  <a:schemeClr val="tx1"/>
                </a:solidFill>
                <a:latin typeface="Arial" panose="020B0604020202020204" pitchFamily="34"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16" name="Image 5">
            <a:extLst>
              <a:ext uri="{FF2B5EF4-FFF2-40B4-BE49-F238E27FC236}">
                <a16:creationId xmlns:a16="http://schemas.microsoft.com/office/drawing/2014/main" id="{0C29BBCC-4796-4831-9B9F-7CEC37A72D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17" name="Picture 60">
            <a:extLst>
              <a:ext uri="{FF2B5EF4-FFF2-40B4-BE49-F238E27FC236}">
                <a16:creationId xmlns:a16="http://schemas.microsoft.com/office/drawing/2014/main" id="{41400702-0061-4043-B44C-243777D3EE6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480001" y="6290733"/>
            <a:ext cx="544586" cy="4683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6" descr="Logo&#10;&#10;Description automatically generated">
            <a:extLst>
              <a:ext uri="{FF2B5EF4-FFF2-40B4-BE49-F238E27FC236}">
                <a16:creationId xmlns:a16="http://schemas.microsoft.com/office/drawing/2014/main" id="{4EC86F1B-B3A0-4D3D-A5A7-91BB1B66EF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000" y="1475613"/>
            <a:ext cx="2998153" cy="1522591"/>
          </a:xfrm>
          <a:prstGeom prst="rect">
            <a:avLst/>
          </a:prstGeom>
        </p:spPr>
      </p:pic>
      <p:sp>
        <p:nvSpPr>
          <p:cNvPr id="20" name="Text Placeholder 15">
            <a:extLst>
              <a:ext uri="{FF2B5EF4-FFF2-40B4-BE49-F238E27FC236}">
                <a16:creationId xmlns:a16="http://schemas.microsoft.com/office/drawing/2014/main" id="{735AED13-B1A1-4FB6-958F-7B3CA1A581F8}"/>
              </a:ext>
            </a:extLst>
          </p:cNvPr>
          <p:cNvSpPr>
            <a:spLocks noGrp="1"/>
          </p:cNvSpPr>
          <p:nvPr>
            <p:ph type="body" sz="quarter" idx="14"/>
          </p:nvPr>
        </p:nvSpPr>
        <p:spPr>
          <a:xfrm>
            <a:off x="548640" y="3784941"/>
            <a:ext cx="7553090" cy="608006"/>
          </a:xfrm>
          <a:prstGeom prst="rect">
            <a:avLst/>
          </a:prstGeom>
        </p:spPr>
        <p:txBody>
          <a:bodyPr/>
          <a:lstStyle>
            <a:lvl1pPr marL="0" indent="0">
              <a:buFont typeface="Arial" panose="020B0604020202020204" pitchFamily="34" charset="0"/>
              <a:buNone/>
              <a:defRPr sz="2000" b="1">
                <a:latin typeface="Arial" panose="020B0604020202020204" pitchFamily="34" charset="0"/>
              </a:defRPr>
            </a:lvl1pPr>
            <a:lvl2pPr>
              <a:defRPr sz="1400"/>
            </a:lvl2pPr>
            <a:lvl3pPr>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5493246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2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Arial" panose="020B0604020202020204" pitchFamily="34"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Arial" panose="020B0604020202020204" pitchFamily="34"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pic>
        <p:nvPicPr>
          <p:cNvPr id="6" name="Imag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406611" y="65483"/>
            <a:ext cx="1041189" cy="1041189"/>
          </a:xfrm>
          <a:prstGeom prst="rect">
            <a:avLst/>
          </a:prstGeom>
        </p:spPr>
      </p:pic>
      <p:pic>
        <p:nvPicPr>
          <p:cNvPr id="9" name="Picture 60">
            <a:extLst>
              <a:ext uri="{FF2B5EF4-FFF2-40B4-BE49-F238E27FC236}">
                <a16:creationId xmlns:a16="http://schemas.microsoft.com/office/drawing/2014/main" id="{6413B716-1024-4C86-BBF5-AB76D885C62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p:blipFill>
        <p:spPr bwMode="auto">
          <a:xfrm>
            <a:off x="863676" y="6464294"/>
            <a:ext cx="314505" cy="2704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6" descr="Logo&#10;&#10;Description automatically generated">
            <a:extLst>
              <a:ext uri="{FF2B5EF4-FFF2-40B4-BE49-F238E27FC236}">
                <a16:creationId xmlns:a16="http://schemas.microsoft.com/office/drawing/2014/main" id="{F96C758E-72F8-44EB-BA3B-C048E1A9416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9622" y="6461384"/>
            <a:ext cx="544053" cy="276294"/>
          </a:xfrm>
          <a:prstGeom prst="rect">
            <a:avLst/>
          </a:prstGeom>
        </p:spPr>
      </p:pic>
    </p:spTree>
    <p:extLst>
      <p:ext uri="{BB962C8B-B14F-4D97-AF65-F5344CB8AC3E}">
        <p14:creationId xmlns:p14="http://schemas.microsoft.com/office/powerpoint/2010/main" val="16816270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sz="2400" cap="none" baseline="0">
                <a:solidFill>
                  <a:srgbClr val="243571"/>
                </a:solidFill>
                <a:latin typeface="Arial" panose="020B0604020202020204" pitchFamily="34" charset="0"/>
                <a:cs typeface="Arial" panose="020B0604020202020204" pitchFamily="34" charset="0"/>
              </a:defRPr>
            </a:lvl1pPr>
          </a:lstStyle>
          <a:p>
            <a:r>
              <a:rPr lang="en-US"/>
              <a:t>Click to edit Master title style</a:t>
            </a:r>
            <a:endParaRPr lang="fr-FR"/>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atin typeface="Arial" panose="020B0604020202020204" pitchFamily="34" charset="0"/>
              </a:defRPr>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E209E49-D80D-4D8A-B038-6523B18F63C8}"/>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Arial" panose="020B0604020202020204" pitchFamily="34"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Arial Unicode MS" pitchFamily="34" charset="-128"/>
              <a:cs typeface="Calibri" panose="020F0502020204030204" pitchFamily="34" charset="0"/>
            </a:endParaRPr>
          </a:p>
        </p:txBody>
      </p:sp>
      <p:pic>
        <p:nvPicPr>
          <p:cNvPr id="9" name="Picture 60">
            <a:extLst>
              <a:ext uri="{FF2B5EF4-FFF2-40B4-BE49-F238E27FC236}">
                <a16:creationId xmlns:a16="http://schemas.microsoft.com/office/drawing/2014/main" id="{58F7CF77-6FEC-4A22-BAC7-4C276B2A3828}"/>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p:blipFill>
        <p:spPr bwMode="auto">
          <a:xfrm>
            <a:off x="863676" y="6464294"/>
            <a:ext cx="314505" cy="2704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 name="Picture 6" descr="Logo&#10;&#10;Description automatically generated">
            <a:extLst>
              <a:ext uri="{FF2B5EF4-FFF2-40B4-BE49-F238E27FC236}">
                <a16:creationId xmlns:a16="http://schemas.microsoft.com/office/drawing/2014/main" id="{B7610C46-D19C-4EC6-851A-87A27E824C77}"/>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89622" y="6461384"/>
            <a:ext cx="544053" cy="276294"/>
          </a:xfrm>
          <a:prstGeom prst="rect">
            <a:avLst/>
          </a:prstGeom>
        </p:spPr>
      </p:pic>
      <p:cxnSp>
        <p:nvCxnSpPr>
          <p:cNvPr id="3" name="Straight Connector 2">
            <a:extLst>
              <a:ext uri="{FF2B5EF4-FFF2-40B4-BE49-F238E27FC236}">
                <a16:creationId xmlns:a16="http://schemas.microsoft.com/office/drawing/2014/main" id="{FD967868-EE8A-40EB-B4EE-357F96351151}"/>
              </a:ext>
            </a:extLst>
          </p:cNvPr>
          <p:cNvCxnSpPr>
            <a:cxnSpLocks/>
          </p:cNvCxnSpPr>
          <p:nvPr userDrawn="1"/>
        </p:nvCxnSpPr>
        <p:spPr>
          <a:xfrm>
            <a:off x="863676" y="796839"/>
            <a:ext cx="10905958" cy="0"/>
          </a:xfrm>
          <a:prstGeom prst="line">
            <a:avLst/>
          </a:prstGeom>
          <a:ln>
            <a:solidFill>
              <a:srgbClr val="223A7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67809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graphicFrame>
        <p:nvGraphicFramePr>
          <p:cNvPr id="4" name="Objet 6" hidden="1">
            <a:extLst>
              <a:ext uri="{FF2B5EF4-FFF2-40B4-BE49-F238E27FC236}">
                <a16:creationId xmlns:a16="http://schemas.microsoft.com/office/drawing/2014/main" id="{81134E6B-738D-4F4D-A825-659832EB1753}"/>
              </a:ext>
            </a:extLst>
          </p:cNvPr>
          <p:cNvGraphicFramePr>
            <a:graphicFrameLocks noChangeAspect="1"/>
          </p:cNvGraphicFramePr>
          <p:nvPr>
            <p:custDataLst>
              <p:tags r:id="rId1"/>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t 6" hidden="1">
                        <a:extLst>
                          <a:ext uri="{FF2B5EF4-FFF2-40B4-BE49-F238E27FC236}">
                            <a16:creationId xmlns:a16="http://schemas.microsoft.com/office/drawing/2014/main" id="{81134E6B-738D-4F4D-A825-659832EB1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 y="1589"/>
                        <a:ext cx="195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hidden="1">
            <a:extLst>
              <a:ext uri="{FF2B5EF4-FFF2-40B4-BE49-F238E27FC236}">
                <a16:creationId xmlns:a16="http://schemas.microsoft.com/office/drawing/2014/main" id="{2806F1D6-5DED-44F4-B02D-8D48C03A40DF}"/>
              </a:ext>
            </a:extLst>
          </p:cNvPr>
          <p:cNvSpPr/>
          <p:nvPr>
            <p:custDataLst>
              <p:tags r:id="rId2"/>
            </p:custDataLst>
          </p:nvPr>
        </p:nvSpPr>
        <p:spPr>
          <a:xfrm>
            <a:off x="0" y="0"/>
            <a:ext cx="15826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sym typeface="Calibri" panose="020F0502020204030204" pitchFamily="34" charset="0"/>
            </a:endParaRPr>
          </a:p>
        </p:txBody>
      </p:sp>
      <p:sp>
        <p:nvSpPr>
          <p:cNvPr id="10" name="Titre 1"/>
          <p:cNvSpPr>
            <a:spLocks noGrp="1"/>
          </p:cNvSpPr>
          <p:nvPr>
            <p:ph type="title"/>
          </p:nvPr>
        </p:nvSpPr>
        <p:spPr>
          <a:xfrm>
            <a:off x="461648" y="212004"/>
            <a:ext cx="11468536" cy="522000"/>
          </a:xfrm>
          <a:prstGeom prst="rect">
            <a:avLst/>
          </a:prstGeom>
        </p:spPr>
        <p:txBody>
          <a:bodyPr anchor="ctr">
            <a:noAutofit/>
          </a:bodyPr>
          <a:lstStyle>
            <a:lvl1pPr algn="l">
              <a:defRPr lang="fr-FR" sz="2400" cap="none" baseline="0" dirty="0">
                <a:solidFill>
                  <a:srgbClr val="243571"/>
                </a:solidFill>
                <a:latin typeface="Arial" panose="020B0604020202020204" pitchFamily="34" charset="0"/>
                <a:cs typeface="Arial" panose="020B0604020202020204" pitchFamily="34" charset="0"/>
              </a:defRPr>
            </a:lvl1pPr>
          </a:lstStyle>
          <a:p>
            <a:pPr lvl="0" algn="l"/>
            <a:r>
              <a:rPr lang="en-US"/>
              <a:t>Click to edit Master title style</a:t>
            </a:r>
            <a:endParaRPr lang="fr-FR"/>
          </a:p>
        </p:txBody>
      </p:sp>
      <p:sp>
        <p:nvSpPr>
          <p:cNvPr id="16" name="Text Placeholder 15">
            <a:extLst>
              <a:ext uri="{FF2B5EF4-FFF2-40B4-BE49-F238E27FC236}">
                <a16:creationId xmlns:a16="http://schemas.microsoft.com/office/drawing/2014/main" id="{D8CF4B6F-9339-4CBF-9D40-C11B0785EF78}"/>
              </a:ext>
            </a:extLst>
          </p:cNvPr>
          <p:cNvSpPr>
            <a:spLocks noGrp="1"/>
          </p:cNvSpPr>
          <p:nvPr>
            <p:ph type="body" sz="quarter" idx="10"/>
          </p:nvPr>
        </p:nvSpPr>
        <p:spPr>
          <a:xfrm>
            <a:off x="461648" y="1132775"/>
            <a:ext cx="11468536" cy="4940759"/>
          </a:xfrm>
          <a:prstGeom prst="rect">
            <a:avLst/>
          </a:prstGeom>
        </p:spPr>
        <p:txBody>
          <a:bodyPr/>
          <a:lstStyle>
            <a:lvl1pPr marL="285750" indent="-285750">
              <a:buFont typeface="Arial" panose="020B0604020202020204" pitchFamily="34" charset="0"/>
              <a:buChar char="•"/>
              <a:defRPr sz="1600">
                <a:latin typeface="Arial" panose="020B0604020202020204" pitchFamily="34" charset="0"/>
              </a:defRPr>
            </a:lvl1pPr>
            <a:lvl2pPr>
              <a:defRPr sz="1400"/>
            </a:lvl2pPr>
            <a:lvl3pPr>
              <a:defRPr sz="1200"/>
            </a:lvl3pPr>
            <a:lvl4pPr>
              <a:defRPr sz="1100"/>
            </a:lvl4pPr>
            <a:lvl5pPr>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B5DD367C-EB4C-4F6A-AF69-54DD259D76F5}"/>
              </a:ext>
            </a:extLst>
          </p:cNvPr>
          <p:cNvSpPr txBox="1">
            <a:spLocks/>
          </p:cNvSpPr>
          <p:nvPr/>
        </p:nvSpPr>
        <p:spPr>
          <a:xfrm>
            <a:off x="11418179" y="6439987"/>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900" b="0" i="0" u="none" strike="noStrike" kern="1200" cap="none" spc="0" normalizeH="0" baseline="0" noProof="0" smtClean="0">
                <a:ln>
                  <a:noFill/>
                </a:ln>
                <a:solidFill>
                  <a:prstClr val="black">
                    <a:lumMod val="50000"/>
                    <a:lumOff val="50000"/>
                  </a:prstClr>
                </a:solidFill>
                <a:effectLst/>
                <a:uLnTx/>
                <a:uFillTx/>
                <a:latin typeface="Arial" panose="020B0604020202020204" pitchFamily="34"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9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Arial Unicode MS" pitchFamily="34" charset="-128"/>
              <a:cs typeface="Calibri" panose="020F0502020204030204" pitchFamily="34" charset="0"/>
            </a:endParaRPr>
          </a:p>
        </p:txBody>
      </p:sp>
      <p:pic>
        <p:nvPicPr>
          <p:cNvPr id="7" name="Picture 60">
            <a:extLst>
              <a:ext uri="{FF2B5EF4-FFF2-40B4-BE49-F238E27FC236}">
                <a16:creationId xmlns:a16="http://schemas.microsoft.com/office/drawing/2014/main" id="{1862A9D9-74C6-4259-BA4C-EE1DB3A7458D}"/>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p:blipFill>
        <p:spPr bwMode="auto">
          <a:xfrm>
            <a:off x="863676" y="6464294"/>
            <a:ext cx="314505" cy="2704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6" descr="Logo&#10;&#10;Description automatically generated">
            <a:extLst>
              <a:ext uri="{FF2B5EF4-FFF2-40B4-BE49-F238E27FC236}">
                <a16:creationId xmlns:a16="http://schemas.microsoft.com/office/drawing/2014/main" id="{A4982F6A-5696-4CB6-B36C-3337E726FE17}"/>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89622" y="6461384"/>
            <a:ext cx="544053" cy="276294"/>
          </a:xfrm>
          <a:prstGeom prst="rect">
            <a:avLst/>
          </a:prstGeom>
        </p:spPr>
      </p:pic>
    </p:spTree>
    <p:extLst>
      <p:ext uri="{BB962C8B-B14F-4D97-AF65-F5344CB8AC3E}">
        <p14:creationId xmlns:p14="http://schemas.microsoft.com/office/powerpoint/2010/main" val="38053381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5_Titre et sous-tit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C566B4-0932-43E1-8818-6F5CF384C09B}"/>
              </a:ext>
            </a:extLst>
          </p:cNvPr>
          <p:cNvSpPr/>
          <p:nvPr userDrawn="1"/>
        </p:nvSpPr>
        <p:spPr>
          <a:xfrm>
            <a:off x="0" y="3367145"/>
            <a:ext cx="12192001" cy="2291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latin typeface="Arial" panose="020B0604020202020204" pitchFamily="34" charset="0"/>
              </a:defRPr>
            </a:lvl1pPr>
          </a:lstStyle>
          <a:p>
            <a:r>
              <a:rPr lang="fr-FR"/>
              <a:t>Titre</a:t>
            </a:r>
          </a:p>
        </p:txBody>
      </p:sp>
      <p:sp>
        <p:nvSpPr>
          <p:cNvPr id="11" name="Espace réservé du texte 10"/>
          <p:cNvSpPr>
            <a:spLocks noGrp="1"/>
          </p:cNvSpPr>
          <p:nvPr>
            <p:ph type="body" sz="quarter" idx="13" hasCustomPrompt="1"/>
          </p:nvPr>
        </p:nvSpPr>
        <p:spPr bwMode="gray">
          <a:xfrm>
            <a:off x="548640" y="3784941"/>
            <a:ext cx="11163359" cy="1455644"/>
          </a:xfrm>
          <a:prstGeom prst="rect">
            <a:avLst/>
          </a:prstGeom>
        </p:spPr>
        <p:txBody>
          <a:bodyPr anchor="ctr"/>
          <a:lstStyle>
            <a:lvl1pPr>
              <a:lnSpc>
                <a:spcPct val="90000"/>
              </a:lnSpc>
              <a:spcAft>
                <a:spcPts val="0"/>
              </a:spcAft>
              <a:defRPr sz="3600" b="1" cap="all" baseline="0">
                <a:solidFill>
                  <a:schemeClr val="tx1"/>
                </a:solidFill>
                <a:latin typeface="Arial" panose="020B0604020202020204" pitchFamily="34" charset="0"/>
              </a:defRPr>
            </a:lvl1pPr>
            <a:lvl2pPr marL="0" indent="0">
              <a:spcBef>
                <a:spcPts val="667"/>
              </a:spcBef>
              <a:spcAft>
                <a:spcPts val="0"/>
              </a:spcAft>
              <a:buNone/>
              <a:defRPr sz="2467">
                <a:latin typeface="Marianne" panose="02000000000000000000" pitchFamily="50" charset="0"/>
              </a:defRPr>
            </a:lvl2pPr>
          </a:lstStyle>
          <a:p>
            <a:pPr lvl="0"/>
            <a:r>
              <a:rPr lang="fr-FR"/>
              <a:t>Titre</a:t>
            </a:r>
          </a:p>
        </p:txBody>
      </p:sp>
      <p:sp>
        <p:nvSpPr>
          <p:cNvPr id="9" name="Slide Number Placeholder 5">
            <a:extLst>
              <a:ext uri="{FF2B5EF4-FFF2-40B4-BE49-F238E27FC236}">
                <a16:creationId xmlns:a16="http://schemas.microsoft.com/office/drawing/2014/main" id="{F384ADF0-ABEA-46E3-A0F0-98495FE7F437}"/>
              </a:ext>
            </a:extLst>
          </p:cNvPr>
          <p:cNvSpPr txBox="1">
            <a:spLocks/>
          </p:cNvSpPr>
          <p:nvPr userDrawn="1"/>
        </p:nvSpPr>
        <p:spPr>
          <a:xfrm>
            <a:off x="11345985" y="6439988"/>
            <a:ext cx="584199" cy="319087"/>
          </a:xfrm>
          <a:prstGeom prst="rect">
            <a:avLst/>
          </a:prstGeom>
        </p:spPr>
        <p:txBody>
          <a:bodyPr anchor="ctr"/>
          <a:lstStyle>
            <a:lvl1pPr>
              <a:defRPr>
                <a:solidFill>
                  <a:schemeClr val="tx1"/>
                </a:solidFill>
                <a:latin typeface="Arial" panose="020B0604020202020204" pitchFamily="34" charset="0"/>
                <a:ea typeface="Arial Unicode MS" pitchFamily="34" charset="-128"/>
              </a:defRPr>
            </a:lvl1pPr>
            <a:lvl2pPr marL="742950" indent="-285750">
              <a:defRPr>
                <a:solidFill>
                  <a:schemeClr val="tx1"/>
                </a:solidFill>
                <a:latin typeface="Arial" panose="020B0604020202020204" pitchFamily="34" charset="0"/>
                <a:ea typeface="Arial Unicode MS" pitchFamily="34" charset="-128"/>
              </a:defRPr>
            </a:lvl2pPr>
            <a:lvl3pPr marL="1143000" indent="-228600">
              <a:defRPr>
                <a:solidFill>
                  <a:schemeClr val="tx1"/>
                </a:solidFill>
                <a:latin typeface="Arial" panose="020B0604020202020204" pitchFamily="34" charset="0"/>
                <a:ea typeface="Arial Unicode MS" pitchFamily="34" charset="-128"/>
              </a:defRPr>
            </a:lvl3pPr>
            <a:lvl4pPr marL="1600200" indent="-228600">
              <a:defRPr>
                <a:solidFill>
                  <a:schemeClr val="tx1"/>
                </a:solidFill>
                <a:latin typeface="Arial" panose="020B0604020202020204" pitchFamily="34" charset="0"/>
                <a:ea typeface="Arial Unicode MS" pitchFamily="34" charset="-128"/>
              </a:defRPr>
            </a:lvl4pPr>
            <a:lvl5pPr marL="2057400" indent="-228600">
              <a:defRPr>
                <a:solidFill>
                  <a:schemeClr val="tx1"/>
                </a:solidFill>
                <a:latin typeface="Arial" panose="020B0604020202020204" pitchFamily="34" charset="0"/>
                <a:ea typeface="Arial Unicode MS"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9C74DF0-203E-40BF-A3C5-D8A68ED5E090}" type="slidenum">
              <a:rPr kumimoji="0" lang="en-US" altLang="fr-FR" sz="1000" b="0" i="0" u="none" strike="noStrike" kern="1200" cap="none" spc="0" normalizeH="0" baseline="0" noProof="0" smtClean="0">
                <a:ln>
                  <a:noFill/>
                </a:ln>
                <a:solidFill>
                  <a:srgbClr val="000000"/>
                </a:solidFill>
                <a:effectLst/>
                <a:uLnTx/>
                <a:uFillTx/>
                <a:latin typeface="Arial" panose="020B0604020202020204" pitchFamily="34" charset="0"/>
                <a:ea typeface="Arial Unicode MS"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altLang="fr-FR" sz="1000" b="0" i="0" u="none" strike="noStrike" kern="1200" cap="none" spc="0" normalizeH="0" baseline="0" noProof="0">
              <a:ln>
                <a:noFill/>
              </a:ln>
              <a:solidFill>
                <a:srgbClr val="000000"/>
              </a:solidFill>
              <a:effectLst/>
              <a:uLnTx/>
              <a:uFillTx/>
              <a:latin typeface="Arial" panose="020B0604020202020204" pitchFamily="34" charset="0"/>
              <a:ea typeface="Arial Unicode MS" pitchFamily="34" charset="-128"/>
              <a:cs typeface="Calibri" panose="020F0502020204030204" pitchFamily="34" charset="0"/>
            </a:endParaRPr>
          </a:p>
        </p:txBody>
      </p:sp>
      <p:pic>
        <p:nvPicPr>
          <p:cNvPr id="13" name="Picture 6" descr="Logo&#10;&#10;Description automatically generated">
            <a:extLst>
              <a:ext uri="{FF2B5EF4-FFF2-40B4-BE49-F238E27FC236}">
                <a16:creationId xmlns:a16="http://schemas.microsoft.com/office/drawing/2014/main" id="{085BE61C-1DB5-4EB7-945D-36FB3F0B5C7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08877" y="1357162"/>
            <a:ext cx="1980484" cy="1005775"/>
          </a:xfrm>
          <a:prstGeom prst="rect">
            <a:avLst/>
          </a:prstGeom>
        </p:spPr>
      </p:pic>
    </p:spTree>
    <p:extLst>
      <p:ext uri="{BB962C8B-B14F-4D97-AF65-F5344CB8AC3E}">
        <p14:creationId xmlns:p14="http://schemas.microsoft.com/office/powerpoint/2010/main" val="26309037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r>
              <a:rPr lang="fr-FR">
                <a:solidFill>
                  <a:srgbClr val="000000">
                    <a:alpha val="0"/>
                  </a:srgbClr>
                </a:solidFill>
              </a:rPr>
              <a:t>XX/XX/XXXX</a:t>
            </a:r>
            <a:endParaRPr lang="fr-FR" dirty="0">
              <a:solidFill>
                <a:srgbClr val="000000">
                  <a:alpha val="0"/>
                </a:srgbClr>
              </a:solidFill>
            </a:endParaRP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8" name="Image 7"/>
          <p:cNvPicPr>
            <a:picLocks noChangeAspect="1"/>
          </p:cNvPicPr>
          <p:nvPr userDrawn="1"/>
        </p:nvPicPr>
        <p:blipFill>
          <a:blip r:embed="rId2"/>
          <a:srcRect/>
          <a:stretch/>
        </p:blipFill>
        <p:spPr>
          <a:xfrm>
            <a:off x="482815" y="68627"/>
            <a:ext cx="6518461" cy="5616000"/>
          </a:xfrm>
          <a:prstGeom prst="rect">
            <a:avLst/>
          </a:prstGeom>
        </p:spPr>
      </p:pic>
      <p:sp>
        <p:nvSpPr>
          <p:cNvPr id="5" name="Espace réservé du pied de page 4"/>
          <p:cNvSpPr>
            <a:spLocks noGrp="1"/>
          </p:cNvSpPr>
          <p:nvPr>
            <p:ph type="ftr" sz="quarter" idx="11"/>
          </p:nvPr>
        </p:nvSpPr>
        <p:spPr bwMode="gray">
          <a:xfrm>
            <a:off x="1007915" y="5226529"/>
            <a:ext cx="4320000" cy="1200000"/>
          </a:xfrm>
        </p:spPr>
        <p:txBody>
          <a:bodyPr anchor="b" anchorCtr="0"/>
          <a:lstStyle>
            <a:lvl1pPr>
              <a:defRPr sz="1500"/>
            </a:lvl1pPr>
          </a:lstStyle>
          <a:p>
            <a:r>
              <a:rPr lang="fr-FR" dirty="0">
                <a:solidFill>
                  <a:srgbClr val="000000"/>
                </a:solidFill>
              </a:rPr>
              <a:t>Intitulé de la direction/service interministérielle</a:t>
            </a:r>
          </a:p>
        </p:txBody>
      </p:sp>
    </p:spTree>
    <p:extLst>
      <p:ext uri="{BB962C8B-B14F-4D97-AF65-F5344CB8AC3E}">
        <p14:creationId xmlns:p14="http://schemas.microsoft.com/office/powerpoint/2010/main" val="189913719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srcRect/>
          <a:stretch/>
        </p:blipFill>
        <p:spPr>
          <a:xfrm>
            <a:off x="196471" y="202487"/>
            <a:ext cx="3633557" cy="3130501"/>
          </a:xfrm>
          <a:prstGeom prst="rect">
            <a:avLst/>
          </a:prstGeom>
        </p:spPr>
      </p:pic>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1" name="Espace réservé du texte 10"/>
          <p:cNvSpPr>
            <a:spLocks noGrp="1"/>
          </p:cNvSpPr>
          <p:nvPr>
            <p:ph type="body" sz="quarter" idx="13" hasCustomPrompt="1"/>
          </p:nvPr>
        </p:nvSpPr>
        <p:spPr bwMode="gray">
          <a:xfrm>
            <a:off x="480000" y="3332989"/>
            <a:ext cx="11232000" cy="2564672"/>
          </a:xfrm>
        </p:spPr>
        <p:txBody>
          <a:bodyPr/>
          <a:lstStyle>
            <a:lvl1pPr>
              <a:lnSpc>
                <a:spcPct val="90000"/>
              </a:lnSpc>
              <a:spcAft>
                <a:spcPts val="0"/>
              </a:spcAft>
              <a:defRPr sz="4300" b="1" cap="all" baseline="0"/>
            </a:lvl1pPr>
            <a:lvl2pPr marL="0" indent="0">
              <a:spcBef>
                <a:spcPts val="667"/>
              </a:spcBef>
              <a:spcAft>
                <a:spcPts val="0"/>
              </a:spcAft>
              <a:buNone/>
              <a:defRPr sz="2500"/>
            </a:lvl2pPr>
          </a:lstStyle>
          <a:p>
            <a:pPr lvl="0"/>
            <a:r>
              <a:rPr lang="fr-FR" dirty="0"/>
              <a:t>Titre</a:t>
            </a:r>
          </a:p>
          <a:p>
            <a:pPr lvl="1"/>
            <a:r>
              <a:rPr lang="fr-FR" dirty="0"/>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0401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solidFill>
                  <a:srgbClr val="000000"/>
                </a:solidFill>
              </a:rPr>
              <a:t>XX/XX/XXXX</a:t>
            </a:r>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Intitulé de la direction/service interministérielle</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42440281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124744"/>
            <a:ext cx="12192000" cy="5734456"/>
          </a:xfrm>
          <a:solidFill>
            <a:schemeClr val="bg1">
              <a:lumMod val="85000"/>
            </a:schemeClr>
          </a:solidFill>
        </p:spPr>
        <p:txBody>
          <a:bodyPr tIns="1439964"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479988" anchor="ctr" anchorCtr="0"/>
          <a:lstStyle>
            <a:lvl1pPr marL="527987" indent="-527987">
              <a:buFont typeface="+mj-lt"/>
              <a:buAutoNum type="arabicPeriod"/>
              <a:defRPr sz="430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solidFill>
                  <a:srgbClr val="000000"/>
                </a:solidFill>
              </a:rPr>
              <a:t>XX/XX/XXXX</a:t>
            </a:r>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Intitulé de la direction/service interministérielle</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Tree>
    <p:extLst>
      <p:ext uri="{BB962C8B-B14F-4D97-AF65-F5344CB8AC3E}">
        <p14:creationId xmlns:p14="http://schemas.microsoft.com/office/powerpoint/2010/main" val="13022192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solidFill>
                  <a:srgbClr val="000000"/>
                </a:solidFill>
              </a:rPr>
              <a:t>XX/XX/XXXX</a:t>
            </a:r>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Intitulé de la direction/service interministérielle</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0" name="Espace réservé du texte 9"/>
          <p:cNvSpPr>
            <a:spLocks noGrp="1"/>
          </p:cNvSpPr>
          <p:nvPr>
            <p:ph type="body" sz="quarter" idx="13" hasCustomPrompt="1"/>
          </p:nvPr>
        </p:nvSpPr>
        <p:spPr bwMode="gray">
          <a:xfrm>
            <a:off x="4416000" y="240000"/>
            <a:ext cx="7296000" cy="480000"/>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7708153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r>
              <a:rPr lang="fr-FR"/>
              <a:t>XX/XX/XXXX</a:t>
            </a:r>
            <a:endParaRPr lang="fr-FR" dirty="0"/>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dirty="0"/>
              <a:t>Titre</a:t>
            </a:r>
          </a:p>
        </p:txBody>
      </p:sp>
      <p:pic>
        <p:nvPicPr>
          <p:cNvPr id="8" name="Image 7"/>
          <p:cNvPicPr>
            <a:picLocks noChangeAspect="1"/>
          </p:cNvPicPr>
          <p:nvPr userDrawn="1"/>
        </p:nvPicPr>
        <p:blipFill>
          <a:blip r:embed="rId2"/>
          <a:srcRect/>
          <a:stretch/>
        </p:blipFill>
        <p:spPr>
          <a:xfrm>
            <a:off x="482815" y="68627"/>
            <a:ext cx="6518461" cy="5616000"/>
          </a:xfrm>
          <a:prstGeom prst="rect">
            <a:avLst/>
          </a:prstGeom>
        </p:spPr>
      </p:pic>
      <p:sp>
        <p:nvSpPr>
          <p:cNvPr id="5" name="Espace réservé du pied de page 4"/>
          <p:cNvSpPr>
            <a:spLocks noGrp="1"/>
          </p:cNvSpPr>
          <p:nvPr>
            <p:ph type="ftr" sz="quarter" idx="11"/>
          </p:nvPr>
        </p:nvSpPr>
        <p:spPr bwMode="gray">
          <a:xfrm>
            <a:off x="1007915" y="5226529"/>
            <a:ext cx="4320000" cy="1200000"/>
          </a:xfrm>
        </p:spPr>
        <p:txBody>
          <a:bodyPr anchor="b" anchorCtr="0"/>
          <a:lstStyle>
            <a:lvl1pPr>
              <a:defRPr sz="1533"/>
            </a:lvl1pPr>
          </a:lstStyle>
          <a:p>
            <a:r>
              <a:rPr lang="fr-FR" dirty="0"/>
              <a:t>Intitulé de la direction/service interministérielle</a:t>
            </a:r>
          </a:p>
        </p:txBody>
      </p:sp>
    </p:spTree>
    <p:extLst>
      <p:ext uri="{BB962C8B-B14F-4D97-AF65-F5344CB8AC3E}">
        <p14:creationId xmlns:p14="http://schemas.microsoft.com/office/powerpoint/2010/main" val="25099489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srcRect/>
          <a:stretch/>
        </p:blipFill>
        <p:spPr>
          <a:xfrm>
            <a:off x="196471" y="202487"/>
            <a:ext cx="3633557" cy="3130501"/>
          </a:xfrm>
          <a:prstGeom prst="rect">
            <a:avLst/>
          </a:prstGeom>
        </p:spPr>
      </p:pic>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t>XX/XX/XXXX</a:t>
            </a:r>
            <a:endParaRPr lang="fr-FR" cap="all" dirty="0"/>
          </a:p>
        </p:txBody>
      </p:sp>
      <p:sp>
        <p:nvSpPr>
          <p:cNvPr id="3" name="Espace réservé du pied de page 2"/>
          <p:cNvSpPr>
            <a:spLocks noGrp="1"/>
          </p:cNvSpPr>
          <p:nvPr>
            <p:ph type="ftr" sz="quarter" idx="11"/>
          </p:nvPr>
        </p:nvSpPr>
        <p:spPr bwMode="gray"/>
        <p:txBody>
          <a:bodyPr/>
          <a:lstStyle/>
          <a:p>
            <a:r>
              <a:rPr lang="fr-FR"/>
              <a:t>Intitulé de la direction/service interministérielle</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480000" y="3332989"/>
            <a:ext cx="11232000" cy="2564672"/>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dirty="0"/>
              <a:t>Titre</a:t>
            </a:r>
          </a:p>
          <a:p>
            <a:pPr lvl="1"/>
            <a:r>
              <a:rPr lang="fr-FR" dirty="0"/>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08444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0253687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124744"/>
            <a:ext cx="12192000" cy="5734456"/>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0490825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4416000" y="240000"/>
            <a:ext cx="7296000" cy="480000"/>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1741771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ommaire">
  <p:cSld name="1_Sommaire">
    <p:spTree>
      <p:nvGrpSpPr>
        <p:cNvPr id="1" name="Shape 274"/>
        <p:cNvGrpSpPr/>
        <p:nvPr/>
      </p:nvGrpSpPr>
      <p:grpSpPr>
        <a:xfrm>
          <a:off x="0" y="0"/>
          <a:ext cx="0" cy="0"/>
          <a:chOff x="0" y="0"/>
          <a:chExt cx="0" cy="0"/>
        </a:xfrm>
      </p:grpSpPr>
      <p:sp>
        <p:nvSpPr>
          <p:cNvPr id="275" name="Google Shape;275;p39"/>
          <p:cNvSpPr txBox="1">
            <a:spLocks noGrp="1"/>
          </p:cNvSpPr>
          <p:nvPr>
            <p:ph type="title"/>
          </p:nvPr>
        </p:nvSpPr>
        <p:spPr>
          <a:xfrm>
            <a:off x="479999" y="1200000"/>
            <a:ext cx="11232000" cy="96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400"/>
              <a:buFont typeface="Arial"/>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276" name="Google Shape;276;p39"/>
          <p:cNvSpPr txBox="1">
            <a:spLocks noGrp="1"/>
          </p:cNvSpPr>
          <p:nvPr>
            <p:ph type="dt" idx="10"/>
          </p:nvPr>
        </p:nvSpPr>
        <p:spPr>
          <a:xfrm>
            <a:off x="10152000" y="6378000"/>
            <a:ext cx="1560000" cy="480000"/>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900"/>
              <a:buNone/>
              <a:defRPr/>
            </a:lvl1pPr>
            <a:lvl2pPr lvl="1" algn="l">
              <a:spcBef>
                <a:spcPts val="0"/>
              </a:spcBef>
              <a:spcAft>
                <a:spcPts val="0"/>
              </a:spcAft>
              <a:buSzPts val="1900"/>
              <a:buNone/>
              <a:defRPr/>
            </a:lvl2pPr>
            <a:lvl3pPr lvl="2" algn="l">
              <a:spcBef>
                <a:spcPts val="0"/>
              </a:spcBef>
              <a:spcAft>
                <a:spcPts val="0"/>
              </a:spcAft>
              <a:buSzPts val="1900"/>
              <a:buNone/>
              <a:defRPr/>
            </a:lvl3pPr>
            <a:lvl4pPr lvl="3" algn="l">
              <a:spcBef>
                <a:spcPts val="0"/>
              </a:spcBef>
              <a:spcAft>
                <a:spcPts val="0"/>
              </a:spcAft>
              <a:buSzPts val="1900"/>
              <a:buNone/>
              <a:defRPr/>
            </a:lvl4pPr>
            <a:lvl5pPr lvl="4" algn="l">
              <a:spcBef>
                <a:spcPts val="0"/>
              </a:spcBef>
              <a:spcAft>
                <a:spcPts val="0"/>
              </a:spcAft>
              <a:buSzPts val="1900"/>
              <a:buNone/>
              <a:defRPr/>
            </a:lvl5pPr>
            <a:lvl6pPr lvl="5" algn="l">
              <a:spcBef>
                <a:spcPts val="0"/>
              </a:spcBef>
              <a:spcAft>
                <a:spcPts val="0"/>
              </a:spcAft>
              <a:buSzPts val="1900"/>
              <a:buNone/>
              <a:defRPr/>
            </a:lvl6pPr>
            <a:lvl7pPr lvl="6" algn="l">
              <a:spcBef>
                <a:spcPts val="0"/>
              </a:spcBef>
              <a:spcAft>
                <a:spcPts val="0"/>
              </a:spcAft>
              <a:buSzPts val="1900"/>
              <a:buNone/>
              <a:defRPr/>
            </a:lvl7pPr>
            <a:lvl8pPr lvl="7" algn="l">
              <a:spcBef>
                <a:spcPts val="0"/>
              </a:spcBef>
              <a:spcAft>
                <a:spcPts val="0"/>
              </a:spcAft>
              <a:buSzPts val="1900"/>
              <a:buNone/>
              <a:defRPr/>
            </a:lvl8pPr>
            <a:lvl9pPr lvl="8" algn="l">
              <a:spcBef>
                <a:spcPts val="0"/>
              </a:spcBef>
              <a:spcAft>
                <a:spcPts val="0"/>
              </a:spcAft>
              <a:buSzPts val="1900"/>
              <a:buNone/>
              <a:defRPr/>
            </a:lvl9pPr>
          </a:lstStyle>
          <a:p>
            <a:endParaRPr/>
          </a:p>
        </p:txBody>
      </p:sp>
      <p:sp>
        <p:nvSpPr>
          <p:cNvPr id="277" name="Google Shape;277;p39"/>
          <p:cNvSpPr txBox="1">
            <a:spLocks noGrp="1"/>
          </p:cNvSpPr>
          <p:nvPr>
            <p:ph type="ftr" idx="11"/>
          </p:nvPr>
        </p:nvSpPr>
        <p:spPr>
          <a:xfrm>
            <a:off x="480000" y="6378000"/>
            <a:ext cx="7872000" cy="480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900"/>
              <a:buNone/>
              <a:defRPr/>
            </a:lvl1pPr>
            <a:lvl2pPr lvl="1" algn="l">
              <a:spcBef>
                <a:spcPts val="0"/>
              </a:spcBef>
              <a:spcAft>
                <a:spcPts val="0"/>
              </a:spcAft>
              <a:buSzPts val="1900"/>
              <a:buNone/>
              <a:defRPr/>
            </a:lvl2pPr>
            <a:lvl3pPr lvl="2" algn="l">
              <a:spcBef>
                <a:spcPts val="0"/>
              </a:spcBef>
              <a:spcAft>
                <a:spcPts val="0"/>
              </a:spcAft>
              <a:buSzPts val="1900"/>
              <a:buNone/>
              <a:defRPr/>
            </a:lvl3pPr>
            <a:lvl4pPr lvl="3" algn="l">
              <a:spcBef>
                <a:spcPts val="0"/>
              </a:spcBef>
              <a:spcAft>
                <a:spcPts val="0"/>
              </a:spcAft>
              <a:buSzPts val="1900"/>
              <a:buNone/>
              <a:defRPr/>
            </a:lvl4pPr>
            <a:lvl5pPr lvl="4" algn="l">
              <a:spcBef>
                <a:spcPts val="0"/>
              </a:spcBef>
              <a:spcAft>
                <a:spcPts val="0"/>
              </a:spcAft>
              <a:buSzPts val="1900"/>
              <a:buNone/>
              <a:defRPr/>
            </a:lvl5pPr>
            <a:lvl6pPr lvl="5" algn="l">
              <a:spcBef>
                <a:spcPts val="0"/>
              </a:spcBef>
              <a:spcAft>
                <a:spcPts val="0"/>
              </a:spcAft>
              <a:buSzPts val="1900"/>
              <a:buNone/>
              <a:defRPr/>
            </a:lvl6pPr>
            <a:lvl7pPr lvl="6" algn="l">
              <a:spcBef>
                <a:spcPts val="0"/>
              </a:spcBef>
              <a:spcAft>
                <a:spcPts val="0"/>
              </a:spcAft>
              <a:buSzPts val="1900"/>
              <a:buNone/>
              <a:defRPr/>
            </a:lvl7pPr>
            <a:lvl8pPr lvl="7" algn="l">
              <a:spcBef>
                <a:spcPts val="0"/>
              </a:spcBef>
              <a:spcAft>
                <a:spcPts val="0"/>
              </a:spcAft>
              <a:buSzPts val="1900"/>
              <a:buNone/>
              <a:defRPr/>
            </a:lvl8pPr>
            <a:lvl9pPr lvl="8" algn="l">
              <a:spcBef>
                <a:spcPts val="0"/>
              </a:spcBef>
              <a:spcAft>
                <a:spcPts val="0"/>
              </a:spcAft>
              <a:buSzPts val="1900"/>
              <a:buNone/>
              <a:defRPr/>
            </a:lvl9pPr>
          </a:lstStyle>
          <a:p>
            <a:endParaRPr/>
          </a:p>
        </p:txBody>
      </p:sp>
      <p:sp>
        <p:nvSpPr>
          <p:cNvPr id="278" name="Google Shape;278;p39"/>
          <p:cNvSpPr txBox="1">
            <a:spLocks noGrp="1"/>
          </p:cNvSpPr>
          <p:nvPr>
            <p:ph type="sldNum" idx="12"/>
          </p:nvPr>
        </p:nvSpPr>
        <p:spPr>
          <a:xfrm>
            <a:off x="8352000" y="6378000"/>
            <a:ext cx="1800000" cy="480000"/>
          </a:xfrm>
          <a:prstGeom prst="rect">
            <a:avLst/>
          </a:prstGeom>
          <a:noFill/>
          <a:ln>
            <a:noFill/>
          </a:ln>
        </p:spPr>
        <p:txBody>
          <a:bodyPr spcFirstLastPara="1" wrap="square" lIns="0" tIns="0" rIns="0" bIns="0" anchor="ctr" anchorCtr="0">
            <a:noAutofit/>
          </a:bodyPr>
          <a:lstStyle>
            <a:lvl1pPr marL="0" lvl="0" indent="0" algn="r">
              <a:spcBef>
                <a:spcPts val="0"/>
              </a:spcBef>
              <a:buNone/>
              <a:defRPr>
                <a:solidFill>
                  <a:srgbClr val="000000"/>
                </a:solidFill>
              </a:defRPr>
            </a:lvl1pPr>
            <a:lvl2pPr marL="0" lvl="1" indent="0" algn="r">
              <a:spcBef>
                <a:spcPts val="0"/>
              </a:spcBef>
              <a:buNone/>
              <a:defRPr>
                <a:solidFill>
                  <a:srgbClr val="000000"/>
                </a:solidFill>
              </a:defRPr>
            </a:lvl2pPr>
            <a:lvl3pPr marL="0" lvl="2" indent="0" algn="r">
              <a:spcBef>
                <a:spcPts val="0"/>
              </a:spcBef>
              <a:buNone/>
              <a:defRPr>
                <a:solidFill>
                  <a:srgbClr val="000000"/>
                </a:solidFill>
              </a:defRPr>
            </a:lvl3pPr>
            <a:lvl4pPr marL="0" lvl="3" indent="0" algn="r">
              <a:spcBef>
                <a:spcPts val="0"/>
              </a:spcBef>
              <a:buNone/>
              <a:defRPr>
                <a:solidFill>
                  <a:srgbClr val="000000"/>
                </a:solidFill>
              </a:defRPr>
            </a:lvl4pPr>
            <a:lvl5pPr marL="0" lvl="4" indent="0" algn="r">
              <a:spcBef>
                <a:spcPts val="0"/>
              </a:spcBef>
              <a:buNone/>
              <a:defRPr>
                <a:solidFill>
                  <a:srgbClr val="000000"/>
                </a:solidFill>
              </a:defRPr>
            </a:lvl5pPr>
            <a:lvl6pPr marL="0" lvl="5" indent="0" algn="r">
              <a:spcBef>
                <a:spcPts val="0"/>
              </a:spcBef>
              <a:buNone/>
              <a:defRPr>
                <a:solidFill>
                  <a:srgbClr val="000000"/>
                </a:solidFill>
              </a:defRPr>
            </a:lvl6pPr>
            <a:lvl7pPr marL="0" lvl="6" indent="0" algn="r">
              <a:spcBef>
                <a:spcPts val="0"/>
              </a:spcBef>
              <a:buNone/>
              <a:defRPr>
                <a:solidFill>
                  <a:srgbClr val="000000"/>
                </a:solidFill>
              </a:defRPr>
            </a:lvl7pPr>
            <a:lvl8pPr marL="0" lvl="7" indent="0" algn="r">
              <a:spcBef>
                <a:spcPts val="0"/>
              </a:spcBef>
              <a:buNone/>
              <a:defRPr>
                <a:solidFill>
                  <a:srgbClr val="000000"/>
                </a:solidFill>
              </a:defRPr>
            </a:lvl8pPr>
            <a:lvl9pPr marL="0" lvl="8" indent="0" algn="r">
              <a:spcBef>
                <a:spcPts val="0"/>
              </a:spcBef>
              <a:buNone/>
              <a:defRPr>
                <a:solidFill>
                  <a:srgbClr val="000000"/>
                </a:solidFill>
              </a:defRPr>
            </a:lvl9pPr>
          </a:lstStyle>
          <a:p>
            <a:pPr marL="0" lvl="0" indent="0" algn="r" rtl="0">
              <a:spcBef>
                <a:spcPts val="0"/>
              </a:spcBef>
              <a:spcAft>
                <a:spcPts val="0"/>
              </a:spcAft>
              <a:buNone/>
            </a:pPr>
            <a:fld id="{00000000-1234-1234-1234-123412341234}" type="slidenum">
              <a:rPr lang="fr-FR"/>
              <a:t>‹N°›</a:t>
            </a:fld>
            <a:endParaRPr/>
          </a:p>
        </p:txBody>
      </p:sp>
      <p:sp>
        <p:nvSpPr>
          <p:cNvPr id="279" name="Google Shape;279;p39"/>
          <p:cNvSpPr txBox="1">
            <a:spLocks noGrp="1"/>
          </p:cNvSpPr>
          <p:nvPr>
            <p:ph type="body" idx="1"/>
          </p:nvPr>
        </p:nvSpPr>
        <p:spPr>
          <a:xfrm>
            <a:off x="479997" y="2522624"/>
            <a:ext cx="3360000" cy="33744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500"/>
              </a:spcBef>
              <a:spcAft>
                <a:spcPts val="0"/>
              </a:spcAft>
              <a:buClr>
                <a:schemeClr val="dk1"/>
              </a:buClr>
              <a:buSzPts val="1400"/>
              <a:buFont typeface="Arial"/>
              <a:buAutoNum type="arabicPeriod"/>
              <a:defRPr b="1"/>
            </a:lvl1pPr>
            <a:lvl2pPr marL="914400" lvl="1" indent="-311150" algn="l">
              <a:lnSpc>
                <a:spcPct val="100000"/>
              </a:lnSpc>
              <a:spcBef>
                <a:spcPts val="1100"/>
              </a:spcBef>
              <a:spcAft>
                <a:spcPts val="0"/>
              </a:spcAft>
              <a:buClr>
                <a:schemeClr val="dk1"/>
              </a:buClr>
              <a:buSzPts val="1300"/>
              <a:buFont typeface="Arial"/>
              <a:buAutoNum type="alphaLcPeriod"/>
              <a:defRPr/>
            </a:lvl2pPr>
            <a:lvl3pPr marL="1371600" lvl="2" indent="-381000" algn="l">
              <a:lnSpc>
                <a:spcPct val="100000"/>
              </a:lnSpc>
              <a:spcBef>
                <a:spcPts val="1100"/>
              </a:spcBef>
              <a:spcAft>
                <a:spcPts val="0"/>
              </a:spcAft>
              <a:buClr>
                <a:schemeClr val="dk1"/>
              </a:buClr>
              <a:buSzPts val="2400"/>
              <a:buChar char="•"/>
              <a:defRPr/>
            </a:lvl3pPr>
            <a:lvl4pPr marL="1828800" lvl="3" indent="-381000" algn="l">
              <a:lnSpc>
                <a:spcPct val="100000"/>
              </a:lnSpc>
              <a:spcBef>
                <a:spcPts val="100"/>
              </a:spcBef>
              <a:spcAft>
                <a:spcPts val="0"/>
              </a:spcAft>
              <a:buClr>
                <a:schemeClr val="dk1"/>
              </a:buClr>
              <a:buSzPts val="2400"/>
              <a:buChar char="•"/>
              <a:defRPr/>
            </a:lvl4pPr>
            <a:lvl5pPr marL="2286000" lvl="4" indent="-381000" algn="l">
              <a:lnSpc>
                <a:spcPct val="100000"/>
              </a:lnSpc>
              <a:spcBef>
                <a:spcPts val="100"/>
              </a:spcBef>
              <a:spcAft>
                <a:spcPts val="0"/>
              </a:spcAft>
              <a:buClr>
                <a:schemeClr val="dk1"/>
              </a:buClr>
              <a:buSzPts val="2400"/>
              <a:buChar char="•"/>
              <a:defRPr/>
            </a:lvl5pPr>
            <a:lvl6pPr marL="2743200" lvl="5" indent="-381000" algn="l">
              <a:spcBef>
                <a:spcPts val="500"/>
              </a:spcBef>
              <a:spcAft>
                <a:spcPts val="0"/>
              </a:spcAft>
              <a:buClr>
                <a:schemeClr val="dk1"/>
              </a:buClr>
              <a:buSzPts val="2400"/>
              <a:buChar char="•"/>
              <a:defRPr/>
            </a:lvl6pPr>
            <a:lvl7pPr marL="3200400" lvl="6" indent="-381000" algn="l">
              <a:spcBef>
                <a:spcPts val="500"/>
              </a:spcBef>
              <a:spcAft>
                <a:spcPts val="0"/>
              </a:spcAft>
              <a:buClr>
                <a:schemeClr val="dk1"/>
              </a:buClr>
              <a:buSzPts val="2400"/>
              <a:buChar char="•"/>
              <a:defRPr/>
            </a:lvl7pPr>
            <a:lvl8pPr marL="3657600" lvl="7" indent="-381000" algn="l">
              <a:spcBef>
                <a:spcPts val="500"/>
              </a:spcBef>
              <a:spcAft>
                <a:spcPts val="0"/>
              </a:spcAft>
              <a:buClr>
                <a:schemeClr val="dk1"/>
              </a:buClr>
              <a:buSzPts val="2400"/>
              <a:buChar char="•"/>
              <a:defRPr/>
            </a:lvl8pPr>
            <a:lvl9pPr marL="4114800" lvl="8" indent="-381000" algn="l">
              <a:spcBef>
                <a:spcPts val="500"/>
              </a:spcBef>
              <a:spcAft>
                <a:spcPts val="0"/>
              </a:spcAft>
              <a:buClr>
                <a:schemeClr val="dk1"/>
              </a:buClr>
              <a:buSzPts val="2400"/>
              <a:buChar char="•"/>
              <a:defRPr/>
            </a:lvl9pPr>
          </a:lstStyle>
          <a:p>
            <a:endParaRPr/>
          </a:p>
        </p:txBody>
      </p:sp>
      <p:sp>
        <p:nvSpPr>
          <p:cNvPr id="280" name="Google Shape;280;p39"/>
          <p:cNvSpPr txBox="1">
            <a:spLocks noGrp="1"/>
          </p:cNvSpPr>
          <p:nvPr>
            <p:ph type="body" idx="2"/>
          </p:nvPr>
        </p:nvSpPr>
        <p:spPr>
          <a:xfrm>
            <a:off x="4416000" y="2524800"/>
            <a:ext cx="3360000" cy="33744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500"/>
              </a:spcBef>
              <a:spcAft>
                <a:spcPts val="0"/>
              </a:spcAft>
              <a:buClr>
                <a:schemeClr val="dk1"/>
              </a:buClr>
              <a:buSzPts val="1400"/>
              <a:buFont typeface="Arial"/>
              <a:buAutoNum type="arabicPeriod"/>
              <a:defRPr b="1"/>
            </a:lvl1pPr>
            <a:lvl2pPr marL="914400" lvl="1" indent="-311150" algn="l">
              <a:lnSpc>
                <a:spcPct val="100000"/>
              </a:lnSpc>
              <a:spcBef>
                <a:spcPts val="1100"/>
              </a:spcBef>
              <a:spcAft>
                <a:spcPts val="0"/>
              </a:spcAft>
              <a:buClr>
                <a:schemeClr val="dk1"/>
              </a:buClr>
              <a:buSzPts val="1300"/>
              <a:buFont typeface="Arial"/>
              <a:buAutoNum type="alphaLcPeriod"/>
              <a:defRPr/>
            </a:lvl2pPr>
            <a:lvl3pPr marL="1371600" lvl="2" indent="-381000" algn="l">
              <a:lnSpc>
                <a:spcPct val="100000"/>
              </a:lnSpc>
              <a:spcBef>
                <a:spcPts val="1100"/>
              </a:spcBef>
              <a:spcAft>
                <a:spcPts val="0"/>
              </a:spcAft>
              <a:buClr>
                <a:schemeClr val="dk1"/>
              </a:buClr>
              <a:buSzPts val="2400"/>
              <a:buChar char="•"/>
              <a:defRPr/>
            </a:lvl3pPr>
            <a:lvl4pPr marL="1828800" lvl="3" indent="-381000" algn="l">
              <a:lnSpc>
                <a:spcPct val="100000"/>
              </a:lnSpc>
              <a:spcBef>
                <a:spcPts val="100"/>
              </a:spcBef>
              <a:spcAft>
                <a:spcPts val="0"/>
              </a:spcAft>
              <a:buClr>
                <a:schemeClr val="dk1"/>
              </a:buClr>
              <a:buSzPts val="2400"/>
              <a:buChar char="•"/>
              <a:defRPr/>
            </a:lvl4pPr>
            <a:lvl5pPr marL="2286000" lvl="4" indent="-381000" algn="l">
              <a:lnSpc>
                <a:spcPct val="100000"/>
              </a:lnSpc>
              <a:spcBef>
                <a:spcPts val="100"/>
              </a:spcBef>
              <a:spcAft>
                <a:spcPts val="0"/>
              </a:spcAft>
              <a:buClr>
                <a:schemeClr val="dk1"/>
              </a:buClr>
              <a:buSzPts val="2400"/>
              <a:buChar char="•"/>
              <a:defRPr/>
            </a:lvl5pPr>
            <a:lvl6pPr marL="2743200" lvl="5" indent="-381000" algn="l">
              <a:spcBef>
                <a:spcPts val="500"/>
              </a:spcBef>
              <a:spcAft>
                <a:spcPts val="0"/>
              </a:spcAft>
              <a:buClr>
                <a:schemeClr val="dk1"/>
              </a:buClr>
              <a:buSzPts val="2400"/>
              <a:buChar char="•"/>
              <a:defRPr/>
            </a:lvl6pPr>
            <a:lvl7pPr marL="3200400" lvl="6" indent="-381000" algn="l">
              <a:spcBef>
                <a:spcPts val="500"/>
              </a:spcBef>
              <a:spcAft>
                <a:spcPts val="0"/>
              </a:spcAft>
              <a:buClr>
                <a:schemeClr val="dk1"/>
              </a:buClr>
              <a:buSzPts val="2400"/>
              <a:buChar char="•"/>
              <a:defRPr/>
            </a:lvl7pPr>
            <a:lvl8pPr marL="3657600" lvl="7" indent="-381000" algn="l">
              <a:spcBef>
                <a:spcPts val="500"/>
              </a:spcBef>
              <a:spcAft>
                <a:spcPts val="0"/>
              </a:spcAft>
              <a:buClr>
                <a:schemeClr val="dk1"/>
              </a:buClr>
              <a:buSzPts val="2400"/>
              <a:buChar char="•"/>
              <a:defRPr/>
            </a:lvl8pPr>
            <a:lvl9pPr marL="4114800" lvl="8" indent="-381000" algn="l">
              <a:spcBef>
                <a:spcPts val="500"/>
              </a:spcBef>
              <a:spcAft>
                <a:spcPts val="0"/>
              </a:spcAft>
              <a:buClr>
                <a:schemeClr val="dk1"/>
              </a:buClr>
              <a:buSzPts val="2400"/>
              <a:buChar char="•"/>
              <a:defRPr/>
            </a:lvl9pPr>
          </a:lstStyle>
          <a:p>
            <a:endParaRPr/>
          </a:p>
        </p:txBody>
      </p:sp>
      <p:sp>
        <p:nvSpPr>
          <p:cNvPr id="281" name="Google Shape;281;p39"/>
          <p:cNvSpPr txBox="1">
            <a:spLocks noGrp="1"/>
          </p:cNvSpPr>
          <p:nvPr>
            <p:ph type="body" idx="3"/>
          </p:nvPr>
        </p:nvSpPr>
        <p:spPr>
          <a:xfrm>
            <a:off x="8351999" y="2524800"/>
            <a:ext cx="3360000" cy="33744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500"/>
              </a:spcBef>
              <a:spcAft>
                <a:spcPts val="0"/>
              </a:spcAft>
              <a:buClr>
                <a:schemeClr val="dk1"/>
              </a:buClr>
              <a:buSzPts val="1400"/>
              <a:buFont typeface="Arial"/>
              <a:buAutoNum type="arabicPeriod"/>
              <a:defRPr b="1"/>
            </a:lvl1pPr>
            <a:lvl2pPr marL="914400" lvl="1" indent="-311150" algn="l">
              <a:lnSpc>
                <a:spcPct val="100000"/>
              </a:lnSpc>
              <a:spcBef>
                <a:spcPts val="1100"/>
              </a:spcBef>
              <a:spcAft>
                <a:spcPts val="0"/>
              </a:spcAft>
              <a:buClr>
                <a:schemeClr val="dk1"/>
              </a:buClr>
              <a:buSzPts val="1300"/>
              <a:buFont typeface="Arial"/>
              <a:buAutoNum type="alphaLcPeriod"/>
              <a:defRPr/>
            </a:lvl2pPr>
            <a:lvl3pPr marL="1371600" lvl="2" indent="-381000" algn="l">
              <a:lnSpc>
                <a:spcPct val="100000"/>
              </a:lnSpc>
              <a:spcBef>
                <a:spcPts val="1100"/>
              </a:spcBef>
              <a:spcAft>
                <a:spcPts val="0"/>
              </a:spcAft>
              <a:buClr>
                <a:schemeClr val="dk1"/>
              </a:buClr>
              <a:buSzPts val="2400"/>
              <a:buChar char="•"/>
              <a:defRPr/>
            </a:lvl3pPr>
            <a:lvl4pPr marL="1828800" lvl="3" indent="-381000" algn="l">
              <a:lnSpc>
                <a:spcPct val="100000"/>
              </a:lnSpc>
              <a:spcBef>
                <a:spcPts val="100"/>
              </a:spcBef>
              <a:spcAft>
                <a:spcPts val="0"/>
              </a:spcAft>
              <a:buClr>
                <a:schemeClr val="dk1"/>
              </a:buClr>
              <a:buSzPts val="2400"/>
              <a:buChar char="•"/>
              <a:defRPr/>
            </a:lvl4pPr>
            <a:lvl5pPr marL="2286000" lvl="4" indent="-381000" algn="l">
              <a:lnSpc>
                <a:spcPct val="100000"/>
              </a:lnSpc>
              <a:spcBef>
                <a:spcPts val="100"/>
              </a:spcBef>
              <a:spcAft>
                <a:spcPts val="0"/>
              </a:spcAft>
              <a:buClr>
                <a:schemeClr val="dk1"/>
              </a:buClr>
              <a:buSzPts val="2400"/>
              <a:buChar char="•"/>
              <a:defRPr/>
            </a:lvl5pPr>
            <a:lvl6pPr marL="2743200" lvl="5" indent="-381000" algn="l">
              <a:spcBef>
                <a:spcPts val="500"/>
              </a:spcBef>
              <a:spcAft>
                <a:spcPts val="0"/>
              </a:spcAft>
              <a:buClr>
                <a:schemeClr val="dk1"/>
              </a:buClr>
              <a:buSzPts val="2400"/>
              <a:buChar char="•"/>
              <a:defRPr/>
            </a:lvl6pPr>
            <a:lvl7pPr marL="3200400" lvl="6" indent="-381000" algn="l">
              <a:spcBef>
                <a:spcPts val="500"/>
              </a:spcBef>
              <a:spcAft>
                <a:spcPts val="0"/>
              </a:spcAft>
              <a:buClr>
                <a:schemeClr val="dk1"/>
              </a:buClr>
              <a:buSzPts val="2400"/>
              <a:buChar char="•"/>
              <a:defRPr/>
            </a:lvl7pPr>
            <a:lvl8pPr marL="3657600" lvl="7" indent="-381000" algn="l">
              <a:spcBef>
                <a:spcPts val="500"/>
              </a:spcBef>
              <a:spcAft>
                <a:spcPts val="0"/>
              </a:spcAft>
              <a:buClr>
                <a:schemeClr val="dk1"/>
              </a:buClr>
              <a:buSzPts val="2400"/>
              <a:buChar char="•"/>
              <a:defRPr/>
            </a:lvl8pPr>
            <a:lvl9pPr marL="4114800" lvl="8" indent="-381000" algn="l">
              <a:spcBef>
                <a:spcPts val="500"/>
              </a:spcBef>
              <a:spcAft>
                <a:spcPts val="0"/>
              </a:spcAft>
              <a:buClr>
                <a:schemeClr val="dk1"/>
              </a:buClr>
              <a:buSzPts val="2400"/>
              <a:buChar char="•"/>
              <a:defRPr/>
            </a:lvl9pPr>
          </a:lstStyle>
          <a:p>
            <a:endParaRPr/>
          </a:p>
        </p:txBody>
      </p:sp>
    </p:spTree>
    <p:extLst>
      <p:ext uri="{BB962C8B-B14F-4D97-AF65-F5344CB8AC3E}">
        <p14:creationId xmlns:p14="http://schemas.microsoft.com/office/powerpoint/2010/main" val="381966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9.xml"/><Relationship Id="rId7" Type="http://schemas.openxmlformats.org/officeDocument/2006/relationships/image" Target="../media/image6.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2.png"/><Relationship Id="rId3" Type="http://schemas.openxmlformats.org/officeDocument/2006/relationships/slideLayout" Target="../slideLayouts/slideLayout14.xml"/><Relationship Id="rId21" Type="http://schemas.openxmlformats.org/officeDocument/2006/relationships/image" Target="../media/image15.sv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3.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17.png"/><Relationship Id="rId10" Type="http://schemas.openxmlformats.org/officeDocument/2006/relationships/slideLayout" Target="../slideLayouts/slideLayout21.xml"/><Relationship Id="rId19" Type="http://schemas.openxmlformats.org/officeDocument/2006/relationships/image" Target="../media/image13.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16.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0.xml"/><Relationship Id="rId7"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6.xml"/><Relationship Id="rId7"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42.xml"/><Relationship Id="rId7" Type="http://schemas.openxmlformats.org/officeDocument/2006/relationships/tags" Target="../tags/tag8.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ags" Target="../tags/tag7.xml"/><Relationship Id="rId5" Type="http://schemas.openxmlformats.org/officeDocument/2006/relationships/theme" Target="../theme/theme6.xml"/><Relationship Id="rId4" Type="http://schemas.openxmlformats.org/officeDocument/2006/relationships/slideLayout" Target="../slideLayouts/slideLayout43.xml"/><Relationship Id="rId9"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slideLayout" Target="../slideLayouts/slideLayout46.xml"/><Relationship Id="rId7" Type="http://schemas.openxmlformats.org/officeDocument/2006/relationships/tags" Target="../tags/tag1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ags" Target="../tags/tag13.xml"/><Relationship Id="rId5" Type="http://schemas.openxmlformats.org/officeDocument/2006/relationships/theme" Target="../theme/theme7.xml"/><Relationship Id="rId4" Type="http://schemas.openxmlformats.org/officeDocument/2006/relationships/slideLayout" Target="../slideLayouts/slideLayout47.xml"/><Relationship Id="rId9"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slideLayout" Target="../slideLayouts/slideLayout50.xml"/><Relationship Id="rId7" Type="http://schemas.openxmlformats.org/officeDocument/2006/relationships/tags" Target="../tags/tag2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ags" Target="../tags/tag19.xml"/><Relationship Id="rId5" Type="http://schemas.openxmlformats.org/officeDocument/2006/relationships/theme" Target="../theme/theme8.xml"/><Relationship Id="rId4" Type="http://schemas.openxmlformats.org/officeDocument/2006/relationships/slideLayout" Target="../slideLayouts/slideLayout51.xml"/><Relationship Id="rId9"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slideLayout" Target="../slideLayouts/slideLayout54.xml"/><Relationship Id="rId7" Type="http://schemas.openxmlformats.org/officeDocument/2006/relationships/tags" Target="../tags/tag2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tags" Target="../tags/tag25.xml"/><Relationship Id="rId5" Type="http://schemas.openxmlformats.org/officeDocument/2006/relationships/theme" Target="../theme/theme9.xml"/><Relationship Id="rId4" Type="http://schemas.openxmlformats.org/officeDocument/2006/relationships/slideLayout" Target="../slideLayouts/slideLayout55.xml"/><Relationship Id="rId9" Type="http://schemas.openxmlformats.org/officeDocument/2006/relationships/image" Target="../media/image1.emf"/></Relationships>
</file>

<file path=ppt/slideMasters/_rels/slideMaster10.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slideLayout" Target="../slideLayouts/slideLayout58.xml"/><Relationship Id="rId7" Type="http://schemas.openxmlformats.org/officeDocument/2006/relationships/tags" Target="../tags/tag31.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theme" Target="../theme/theme10.xml"/><Relationship Id="rId5" Type="http://schemas.openxmlformats.org/officeDocument/2006/relationships/slideLayout" Target="../slideLayouts/slideLayout60.xml"/><Relationship Id="rId10" Type="http://schemas.openxmlformats.org/officeDocument/2006/relationships/image" Target="../media/image1.emf"/><Relationship Id="rId4" Type="http://schemas.openxmlformats.org/officeDocument/2006/relationships/slideLayout" Target="../slideLayouts/slideLayout59.xml"/><Relationship Id="rId9" Type="http://schemas.openxmlformats.org/officeDocument/2006/relationships/oleObject" Target="../embeddings/oleObject16.bin"/></Relationships>
</file>

<file path=ppt/slideMasters/_rels/slideMaster11.xml.rels><?xml version="1.0" encoding="UTF-8" standalone="yes"?>
<Relationships xmlns="http://schemas.openxmlformats.org/package/2006/relationships"><Relationship Id="rId8" Type="http://schemas.openxmlformats.org/officeDocument/2006/relationships/tags" Target="../tags/tag40.xml"/><Relationship Id="rId3" Type="http://schemas.openxmlformats.org/officeDocument/2006/relationships/slideLayout" Target="../slideLayouts/slideLayout63.xml"/><Relationship Id="rId7" Type="http://schemas.openxmlformats.org/officeDocument/2006/relationships/tags" Target="../tags/tag39.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theme" Target="../theme/theme11.xml"/><Relationship Id="rId5" Type="http://schemas.openxmlformats.org/officeDocument/2006/relationships/slideLayout" Target="../slideLayouts/slideLayout65.xml"/><Relationship Id="rId10" Type="http://schemas.openxmlformats.org/officeDocument/2006/relationships/image" Target="../media/image1.emf"/><Relationship Id="rId4" Type="http://schemas.openxmlformats.org/officeDocument/2006/relationships/slideLayout" Target="../slideLayouts/slideLayout64.xml"/><Relationship Id="rId9" Type="http://schemas.openxmlformats.org/officeDocument/2006/relationships/oleObject" Target="../embeddings/oleObject20.bin"/></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2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12.xml"/><Relationship Id="rId5" Type="http://schemas.openxmlformats.org/officeDocument/2006/relationships/slideLayout" Target="../slideLayouts/slideLayout70.xml"/><Relationship Id="rId4" Type="http://schemas.openxmlformats.org/officeDocument/2006/relationships/slideLayout" Target="../slideLayouts/slideLayout69.xml"/></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slideLayout" Target="../slideLayouts/slideLayout73.xml"/><Relationship Id="rId7" Type="http://schemas.openxmlformats.org/officeDocument/2006/relationships/theme" Target="../theme/theme1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8"/>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10" imgW="360" imgH="360" progId="TCLayout.ActiveDocument.1">
                  <p:embed/>
                </p:oleObj>
              </mc:Choice>
              <mc:Fallback>
                <p:oleObj name="think-cell Slide" r:id="rId10"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9" y="158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9"/>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fr-FR" sz="4000" b="1">
              <a:latin typeface="Calibri" panose="020F0502020204030204" pitchFamily="34" charset="0"/>
              <a:ea typeface="+mj-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1799076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5" r:id="rId4"/>
    <p:sldLayoutId id="2147483804" r:id="rId5"/>
    <p:sldLayoutId id="2147483815" r:id="rId6"/>
  </p:sldLayoutIdLst>
  <p:hf sldNum="0" hdr="0" dt="0"/>
  <p:txStyles>
    <p:titleStyle>
      <a:lvl1pPr algn="ctr" rtl="0" eaLnBrk="0" fontAlgn="base" hangingPunct="0">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0" fontAlgn="base" hangingPunct="0">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0" fontAlgn="base" hangingPunct="0">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0" fontAlgn="base" hangingPunct="0">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0" fontAlgn="base" hangingPunct="0">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189" algn="ctr" rtl="0" fontAlgn="base">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377" algn="ctr" rtl="0" fontAlgn="base">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566" algn="ctr" rtl="0" fontAlgn="base">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754" algn="ctr" rtl="0" fontAlgn="base">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0" fontAlgn="base" hangingPunct="0">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783" indent="-22859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2971" indent="-22859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160" indent="-22859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349" indent="-22859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fr-FR"/>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4" name="Espace réservé de la date 3"/>
          <p:cNvSpPr>
            <a:spLocks noGrp="1"/>
          </p:cNvSpPr>
          <p:nvPr>
            <p:ph type="dt" sz="half" idx="2"/>
          </p:nvPr>
        </p:nvSpPr>
        <p:spPr bwMode="gray">
          <a:xfrm>
            <a:off x="10152000" y="6378000"/>
            <a:ext cx="1560000" cy="480000"/>
          </a:xfrm>
          <a:prstGeom prst="rect">
            <a:avLst/>
          </a:prstGeom>
        </p:spPr>
        <p:txBody>
          <a:bodyPr vert="horz" lIns="0" tIns="0" rIns="0" bIns="0" rtlCol="0" anchor="ctr" anchorCtr="0">
            <a:noAutofit/>
          </a:bodyPr>
          <a:lstStyle>
            <a:lvl1pPr algn="ctr">
              <a:defRPr sz="1100" b="1">
                <a:solidFill>
                  <a:schemeClr val="tx1"/>
                </a:solidFill>
              </a:defRPr>
            </a:lvl1pPr>
          </a:lstStyle>
          <a:p>
            <a:pPr algn="r"/>
            <a:r>
              <a:rPr lang="fr-FR" cap="all"/>
              <a:t>XX/XX/XXXX</a:t>
            </a:r>
          </a:p>
        </p:txBody>
      </p:sp>
      <p:sp>
        <p:nvSpPr>
          <p:cNvPr id="5" name="Espace réservé du pied de page 4"/>
          <p:cNvSpPr>
            <a:spLocks noGrp="1"/>
          </p:cNvSpPr>
          <p:nvPr>
            <p:ph type="ftr" sz="quarter" idx="3"/>
          </p:nvPr>
        </p:nvSpPr>
        <p:spPr bwMode="gray">
          <a:xfrm>
            <a:off x="480000" y="6378000"/>
            <a:ext cx="7872000" cy="480000"/>
          </a:xfrm>
          <a:prstGeom prst="rect">
            <a:avLst/>
          </a:prstGeom>
        </p:spPr>
        <p:txBody>
          <a:bodyPr vert="horz" lIns="0" tIns="0" rIns="0" bIns="0" rtlCol="0" anchor="ctr" anchorCtr="0">
            <a:noAutofit/>
          </a:bodyPr>
          <a:lstStyle>
            <a:lvl1pPr algn="l">
              <a:defRPr sz="1100" b="1">
                <a:solidFill>
                  <a:schemeClr val="tx1"/>
                </a:solidFill>
              </a:defRPr>
            </a:lvl1pPr>
          </a:lstStyle>
          <a:p>
            <a:r>
              <a:rPr lang="fr-FR"/>
              <a:t>Intitulé de la direction/service interministérielle</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pPr/>
              <a:t>‹N°›</a:t>
            </a:fld>
            <a:endParaRPr lang="fr-FR"/>
          </a:p>
        </p:txBody>
      </p:sp>
      <p:cxnSp>
        <p:nvCxnSpPr>
          <p:cNvPr id="10" name="Connecteur droit 9"/>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gray">
          <a:xfrm>
            <a:off x="1464000" y="240000"/>
            <a:ext cx="1008813" cy="480000"/>
          </a:xfrm>
          <a:prstGeom prst="rect">
            <a:avLst/>
          </a:prstGeom>
        </p:spPr>
      </p:pic>
      <p:pic>
        <p:nvPicPr>
          <p:cNvPr id="7" name="Imag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379642482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Lst>
  <p:hf hdr="0"/>
  <p:txStyles>
    <p:titleStyle>
      <a:lvl1pPr algn="l" defTabSz="1219140" rtl="0" eaLnBrk="1" latinLnBrk="0" hangingPunct="1">
        <a:lnSpc>
          <a:spcPct val="90000"/>
        </a:lnSpc>
        <a:spcBef>
          <a:spcPct val="0"/>
        </a:spcBef>
        <a:buNone/>
        <a:defRPr sz="3500" b="1" kern="1200">
          <a:solidFill>
            <a:schemeClr val="tx1"/>
          </a:solidFill>
          <a:latin typeface="+mj-lt"/>
          <a:ea typeface="+mj-ea"/>
          <a:cs typeface="+mj-cs"/>
        </a:defRPr>
      </a:lvl1pPr>
    </p:titleStyle>
    <p:bodyStyle>
      <a:lvl1pPr marL="0" indent="0" algn="l" defTabSz="1219140" rtl="0" eaLnBrk="1" latinLnBrk="0" hangingPunct="1">
        <a:lnSpc>
          <a:spcPct val="100000"/>
        </a:lnSpc>
        <a:spcBef>
          <a:spcPts val="0"/>
        </a:spcBef>
        <a:spcAft>
          <a:spcPts val="667"/>
        </a:spcAft>
        <a:buFont typeface="Arial" pitchFamily="34" charset="0"/>
        <a:buNone/>
        <a:defRPr sz="1500" b="0" kern="1200">
          <a:solidFill>
            <a:schemeClr val="tx1"/>
          </a:solidFill>
          <a:latin typeface="+mn-lt"/>
          <a:ea typeface="+mn-ea"/>
          <a:cs typeface="+mn-cs"/>
        </a:defRPr>
      </a:lvl1pPr>
      <a:lvl2pPr marL="335984" indent="-95996" algn="l" defTabSz="1219140" rtl="0" eaLnBrk="1" latinLnBrk="0" hangingPunct="1">
        <a:lnSpc>
          <a:spcPct val="100000"/>
        </a:lnSpc>
        <a:spcBef>
          <a:spcPts val="800"/>
        </a:spcBef>
        <a:spcAft>
          <a:spcPts val="800"/>
        </a:spcAft>
        <a:buFont typeface="Arial" pitchFamily="34" charset="0"/>
        <a:buChar char="•"/>
        <a:defRPr sz="1300" kern="1200">
          <a:solidFill>
            <a:schemeClr val="tx1"/>
          </a:solidFill>
          <a:latin typeface="+mn-lt"/>
          <a:ea typeface="+mn-ea"/>
          <a:cs typeface="+mn-cs"/>
        </a:defRPr>
      </a:lvl2pPr>
      <a:lvl3pPr marL="575972" indent="-95996" algn="l" defTabSz="1219140" rtl="0" eaLnBrk="1" latinLnBrk="0" hangingPunct="1">
        <a:lnSpc>
          <a:spcPct val="100000"/>
        </a:lnSpc>
        <a:spcBef>
          <a:spcPts val="133"/>
        </a:spcBef>
        <a:spcAft>
          <a:spcPts val="133"/>
        </a:spcAft>
        <a:buSzPct val="100000"/>
        <a:buFont typeface="Arial" pitchFamily="34" charset="0"/>
        <a:buChar char="•"/>
        <a:defRPr sz="1100" kern="1200">
          <a:solidFill>
            <a:schemeClr val="tx1"/>
          </a:solidFill>
          <a:latin typeface="+mn-lt"/>
          <a:ea typeface="+mn-ea"/>
          <a:cs typeface="+mn-cs"/>
        </a:defRPr>
      </a:lvl3pPr>
      <a:lvl4pPr marL="815960" indent="-95996" algn="l" defTabSz="1219140" rtl="0" eaLnBrk="1" latinLnBrk="0" hangingPunct="1">
        <a:lnSpc>
          <a:spcPct val="100000"/>
        </a:lnSpc>
        <a:spcBef>
          <a:spcPts val="133"/>
        </a:spcBef>
        <a:spcAft>
          <a:spcPts val="133"/>
        </a:spcAft>
        <a:buSzPct val="100000"/>
        <a:buFont typeface="Arial" pitchFamily="34" charset="0"/>
        <a:buChar char="•"/>
        <a:defRPr sz="1100" kern="1200">
          <a:solidFill>
            <a:schemeClr val="tx1"/>
          </a:solidFill>
          <a:latin typeface="+mn-lt"/>
          <a:ea typeface="+mn-ea"/>
          <a:cs typeface="+mn-cs"/>
        </a:defRPr>
      </a:lvl4pPr>
      <a:lvl5pPr marL="1103944" indent="-95996" algn="l" defTabSz="1219140" rtl="0" eaLnBrk="1" latinLnBrk="0" hangingPunct="1">
        <a:lnSpc>
          <a:spcPct val="100000"/>
        </a:lnSpc>
        <a:spcBef>
          <a:spcPts val="133"/>
        </a:spcBef>
        <a:spcAft>
          <a:spcPts val="133"/>
        </a:spcAft>
        <a:buSzPct val="100000"/>
        <a:buFont typeface="Arial" pitchFamily="34" charset="0"/>
        <a:buChar char="•"/>
        <a:defRPr sz="900" kern="1200">
          <a:solidFill>
            <a:schemeClr val="tx1"/>
          </a:solidFill>
          <a:latin typeface="+mn-lt"/>
          <a:ea typeface="+mn-ea"/>
          <a:cs typeface="+mn-cs"/>
        </a:defRPr>
      </a:lvl5pPr>
      <a:lvl6pPr marL="335263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F9C69D2B-993A-4F01-BBDD-1EDFE16ACFA5}"/>
              </a:ext>
            </a:extLst>
          </p:cNvPr>
          <p:cNvSpPr>
            <a:spLocks noGrp="1" noChangeArrowheads="1"/>
          </p:cNvSpPr>
          <p:nvPr>
            <p:ph type="body" idx="1"/>
          </p:nvPr>
        </p:nvSpPr>
        <p:spPr bwMode="auto">
          <a:xfrm>
            <a:off x="608014" y="1604964"/>
            <a:ext cx="10969625"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978" rIns="0" bIns="0" numCol="1" anchor="t" anchorCtr="0" compatLnSpc="1">
            <a:prstTxWarp prst="textNoShape">
              <a:avLst/>
            </a:prstTxWarp>
          </a:bodyPr>
          <a:lstStyle/>
          <a:p>
            <a:pPr lvl="0"/>
            <a:r>
              <a:rPr lang="en-GB" altLang="fr-FR" err="1"/>
              <a:t>Cliquez</a:t>
            </a:r>
            <a:r>
              <a:rPr lang="en-GB" altLang="fr-FR"/>
              <a:t> pour </a:t>
            </a:r>
            <a:r>
              <a:rPr lang="en-GB" altLang="fr-FR" err="1"/>
              <a:t>éditer</a:t>
            </a:r>
            <a:r>
              <a:rPr lang="en-GB" altLang="fr-FR"/>
              <a:t> le format du plan de </a:t>
            </a:r>
            <a:r>
              <a:rPr lang="en-GB" altLang="fr-FR" err="1"/>
              <a:t>texte</a:t>
            </a:r>
            <a:endParaRPr lang="en-GB" altLang="fr-FR"/>
          </a:p>
          <a:p>
            <a:pPr lvl="1"/>
            <a:r>
              <a:rPr lang="en-GB" altLang="fr-FR"/>
              <a:t>Second </a:t>
            </a:r>
            <a:r>
              <a:rPr lang="en-GB" altLang="fr-FR" err="1"/>
              <a:t>niveau</a:t>
            </a:r>
            <a:r>
              <a:rPr lang="en-GB" altLang="fr-FR"/>
              <a:t> de plan</a:t>
            </a:r>
          </a:p>
          <a:p>
            <a:pPr lvl="2"/>
            <a:r>
              <a:rPr lang="en-GB" altLang="fr-FR" err="1"/>
              <a:t>Troisième</a:t>
            </a:r>
            <a:r>
              <a:rPr lang="en-GB" altLang="fr-FR"/>
              <a:t> </a:t>
            </a:r>
            <a:r>
              <a:rPr lang="en-GB" altLang="fr-FR" err="1"/>
              <a:t>niveau</a:t>
            </a:r>
            <a:r>
              <a:rPr lang="en-GB" altLang="fr-FR"/>
              <a:t> de plan</a:t>
            </a:r>
          </a:p>
          <a:p>
            <a:pPr lvl="3"/>
            <a:r>
              <a:rPr lang="en-GB" altLang="fr-FR" err="1"/>
              <a:t>Quatrième</a:t>
            </a:r>
            <a:r>
              <a:rPr lang="en-GB" altLang="fr-FR"/>
              <a:t> </a:t>
            </a:r>
            <a:r>
              <a:rPr lang="en-GB" altLang="fr-FR" err="1"/>
              <a:t>niveau</a:t>
            </a:r>
            <a:r>
              <a:rPr lang="en-GB" altLang="fr-FR"/>
              <a:t> de plan</a:t>
            </a:r>
          </a:p>
          <a:p>
            <a:pPr lvl="4"/>
            <a:r>
              <a:rPr lang="en-GB" altLang="fr-FR" err="1"/>
              <a:t>Cinquième</a:t>
            </a:r>
            <a:r>
              <a:rPr lang="en-GB" altLang="fr-FR"/>
              <a:t> </a:t>
            </a:r>
            <a:r>
              <a:rPr lang="en-GB" altLang="fr-FR" err="1"/>
              <a:t>niveau</a:t>
            </a:r>
            <a:r>
              <a:rPr lang="en-GB" altLang="fr-FR"/>
              <a:t> de plan</a:t>
            </a:r>
          </a:p>
          <a:p>
            <a:pPr lvl="4"/>
            <a:r>
              <a:rPr lang="en-GB" altLang="fr-FR" err="1"/>
              <a:t>Sixième</a:t>
            </a:r>
            <a:r>
              <a:rPr lang="en-GB" altLang="fr-FR"/>
              <a:t> </a:t>
            </a:r>
            <a:r>
              <a:rPr lang="en-GB" altLang="fr-FR" err="1"/>
              <a:t>niveau</a:t>
            </a:r>
            <a:r>
              <a:rPr lang="en-GB" altLang="fr-FR"/>
              <a:t> de plan</a:t>
            </a:r>
          </a:p>
          <a:p>
            <a:pPr lvl="4"/>
            <a:r>
              <a:rPr lang="en-GB" altLang="fr-FR" err="1"/>
              <a:t>Septième</a:t>
            </a:r>
            <a:r>
              <a:rPr lang="en-GB" altLang="fr-FR"/>
              <a:t> </a:t>
            </a:r>
            <a:r>
              <a:rPr lang="en-GB" altLang="fr-FR" err="1"/>
              <a:t>niveau</a:t>
            </a:r>
            <a:r>
              <a:rPr lang="en-GB" altLang="fr-FR"/>
              <a:t> de plan</a:t>
            </a:r>
          </a:p>
          <a:p>
            <a:pPr lvl="4"/>
            <a:r>
              <a:rPr lang="en-GB" altLang="fr-FR" err="1"/>
              <a:t>Huitième</a:t>
            </a:r>
            <a:r>
              <a:rPr lang="en-GB" altLang="fr-FR"/>
              <a:t> </a:t>
            </a:r>
            <a:r>
              <a:rPr lang="en-GB" altLang="fr-FR" err="1"/>
              <a:t>niveau</a:t>
            </a:r>
            <a:r>
              <a:rPr lang="en-GB" altLang="fr-FR"/>
              <a:t> de plan</a:t>
            </a:r>
          </a:p>
          <a:p>
            <a:pPr lvl="4"/>
            <a:r>
              <a:rPr lang="en-GB" altLang="fr-FR" err="1"/>
              <a:t>Neuvième</a:t>
            </a:r>
            <a:r>
              <a:rPr lang="en-GB" altLang="fr-FR"/>
              <a:t> </a:t>
            </a:r>
            <a:r>
              <a:rPr lang="en-GB" altLang="fr-FR" err="1"/>
              <a:t>niveau</a:t>
            </a:r>
            <a:r>
              <a:rPr lang="en-GB" altLang="fr-FR"/>
              <a:t> de plan</a:t>
            </a:r>
          </a:p>
        </p:txBody>
      </p:sp>
      <p:pic>
        <p:nvPicPr>
          <p:cNvPr id="1028" name="Image 7">
            <a:extLst>
              <a:ext uri="{FF2B5EF4-FFF2-40B4-BE49-F238E27FC236}">
                <a16:creationId xmlns:a16="http://schemas.microsoft.com/office/drawing/2014/main" id="{90470FBF-7750-4412-B4A4-0EE7285D6F72}"/>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409489" y="69849"/>
            <a:ext cx="534987"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3" descr="S:\Logos\ANAH\Logo-anah-simple\logo anah Fond blanc.jpg">
            <a:extLst>
              <a:ext uri="{FF2B5EF4-FFF2-40B4-BE49-F238E27FC236}">
                <a16:creationId xmlns:a16="http://schemas.microsoft.com/office/drawing/2014/main" id="{B1DD7877-D48D-4F79-A3A2-A70F2B84C939}"/>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2422190" y="5199064"/>
            <a:ext cx="51117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2" name="Rectangle 748">
            <a:extLst>
              <a:ext uri="{FF2B5EF4-FFF2-40B4-BE49-F238E27FC236}">
                <a16:creationId xmlns:a16="http://schemas.microsoft.com/office/drawing/2014/main" id="{46B3D781-1F11-4DB3-BECD-8200D6171C8D}"/>
              </a:ext>
            </a:extLst>
          </p:cNvPr>
          <p:cNvSpPr>
            <a:spLocks noChangeArrowheads="1"/>
          </p:cNvSpPr>
          <p:nvPr/>
        </p:nvSpPr>
        <p:spPr bwMode="auto">
          <a:xfrm>
            <a:off x="12409489" y="3659188"/>
            <a:ext cx="534987" cy="679451"/>
          </a:xfrm>
          <a:prstGeom prst="rect">
            <a:avLst/>
          </a:prstGeom>
          <a:solidFill>
            <a:srgbClr val="D7DCE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itchFamily="34" charset="0"/>
                <a:ea typeface="Arial Unicode MS"/>
                <a:cs typeface="Arial Unicode MS"/>
              </a:defRPr>
            </a:lvl1pPr>
            <a:lvl2pPr marL="742950" indent="-285750">
              <a:defRPr>
                <a:solidFill>
                  <a:schemeClr val="tx1"/>
                </a:solidFill>
                <a:latin typeface="Calibri" pitchFamily="34" charset="0"/>
                <a:ea typeface="Arial Unicode MS"/>
                <a:cs typeface="Arial Unicode MS"/>
              </a:defRPr>
            </a:lvl2pPr>
            <a:lvl3pPr marL="1143000" indent="-228600">
              <a:defRPr>
                <a:solidFill>
                  <a:schemeClr val="tx1"/>
                </a:solidFill>
                <a:latin typeface="Calibri" pitchFamily="34" charset="0"/>
                <a:ea typeface="Arial Unicode MS"/>
                <a:cs typeface="Arial Unicode MS"/>
              </a:defRPr>
            </a:lvl3pPr>
            <a:lvl4pPr marL="1600200" indent="-228600">
              <a:defRPr>
                <a:solidFill>
                  <a:schemeClr val="tx1"/>
                </a:solidFill>
                <a:latin typeface="Calibri" pitchFamily="34" charset="0"/>
                <a:ea typeface="Arial Unicode MS"/>
                <a:cs typeface="Arial Unicode MS"/>
              </a:defRPr>
            </a:lvl4pPr>
            <a:lvl5pPr marL="2057400" indent="-228600">
              <a:defRPr>
                <a:solidFill>
                  <a:schemeClr val="tx1"/>
                </a:solidFill>
                <a:latin typeface="Calibri" pitchFamily="34" charset="0"/>
                <a:ea typeface="Arial Unicode MS"/>
                <a:cs typeface="Arial Unicode MS"/>
              </a:defRPr>
            </a:lvl5pPr>
            <a:lvl6pPr marL="2514600" indent="-228600" fontAlgn="base">
              <a:spcBef>
                <a:spcPct val="0"/>
              </a:spcBef>
              <a:spcAft>
                <a:spcPct val="0"/>
              </a:spcAft>
              <a:defRPr>
                <a:solidFill>
                  <a:schemeClr val="tx1"/>
                </a:solidFill>
                <a:latin typeface="Calibri" pitchFamily="34" charset="0"/>
                <a:ea typeface="Arial Unicode MS"/>
                <a:cs typeface="Arial Unicode MS"/>
              </a:defRPr>
            </a:lvl6pPr>
            <a:lvl7pPr marL="2971800" indent="-228600" fontAlgn="base">
              <a:spcBef>
                <a:spcPct val="0"/>
              </a:spcBef>
              <a:spcAft>
                <a:spcPct val="0"/>
              </a:spcAft>
              <a:defRPr>
                <a:solidFill>
                  <a:schemeClr val="tx1"/>
                </a:solidFill>
                <a:latin typeface="Calibri" pitchFamily="34" charset="0"/>
                <a:ea typeface="Arial Unicode MS"/>
                <a:cs typeface="Arial Unicode MS"/>
              </a:defRPr>
            </a:lvl7pPr>
            <a:lvl8pPr marL="3429000" indent="-228600" fontAlgn="base">
              <a:spcBef>
                <a:spcPct val="0"/>
              </a:spcBef>
              <a:spcAft>
                <a:spcPct val="0"/>
              </a:spcAft>
              <a:defRPr>
                <a:solidFill>
                  <a:schemeClr val="tx1"/>
                </a:solidFill>
                <a:latin typeface="Calibri" pitchFamily="34" charset="0"/>
                <a:ea typeface="Arial Unicode MS"/>
                <a:cs typeface="Arial Unicode MS"/>
              </a:defRPr>
            </a:lvl8pPr>
            <a:lvl9pPr marL="3886200" indent="-228600" fontAlgn="base">
              <a:spcBef>
                <a:spcPct val="0"/>
              </a:spcBef>
              <a:spcAft>
                <a:spcPct val="0"/>
              </a:spcAft>
              <a:defRPr>
                <a:solidFill>
                  <a:schemeClr val="tx1"/>
                </a:solidFill>
                <a:latin typeface="Calibri" pitchFamily="34" charset="0"/>
                <a:ea typeface="Arial Unicode MS"/>
                <a:cs typeface="Arial Unicode MS"/>
              </a:defRPr>
            </a:lvl9pPr>
          </a:lstStyle>
          <a:p>
            <a:pPr eaLnBrk="1" hangingPunct="1">
              <a:defRPr/>
            </a:pPr>
            <a:endParaRPr lang="id-ID" altLang="fr-FR"/>
          </a:p>
        </p:txBody>
      </p:sp>
      <p:sp>
        <p:nvSpPr>
          <p:cNvPr id="1073" name="Rectangle 748">
            <a:extLst>
              <a:ext uri="{FF2B5EF4-FFF2-40B4-BE49-F238E27FC236}">
                <a16:creationId xmlns:a16="http://schemas.microsoft.com/office/drawing/2014/main" id="{A31BBBE7-2C8D-4C72-B8DA-851C382D0379}"/>
              </a:ext>
            </a:extLst>
          </p:cNvPr>
          <p:cNvSpPr>
            <a:spLocks noChangeArrowheads="1"/>
          </p:cNvSpPr>
          <p:nvPr/>
        </p:nvSpPr>
        <p:spPr bwMode="auto">
          <a:xfrm>
            <a:off x="12409489" y="4373563"/>
            <a:ext cx="534987" cy="677863"/>
          </a:xfrm>
          <a:prstGeom prst="rect">
            <a:avLst/>
          </a:prstGeom>
          <a:solidFill>
            <a:srgbClr val="EDE0D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itchFamily="34" charset="0"/>
                <a:ea typeface="Arial Unicode MS"/>
                <a:cs typeface="Arial Unicode MS"/>
              </a:defRPr>
            </a:lvl1pPr>
            <a:lvl2pPr marL="742950" indent="-285750">
              <a:defRPr>
                <a:solidFill>
                  <a:schemeClr val="tx1"/>
                </a:solidFill>
                <a:latin typeface="Calibri" pitchFamily="34" charset="0"/>
                <a:ea typeface="Arial Unicode MS"/>
                <a:cs typeface="Arial Unicode MS"/>
              </a:defRPr>
            </a:lvl2pPr>
            <a:lvl3pPr marL="1143000" indent="-228600">
              <a:defRPr>
                <a:solidFill>
                  <a:schemeClr val="tx1"/>
                </a:solidFill>
                <a:latin typeface="Calibri" pitchFamily="34" charset="0"/>
                <a:ea typeface="Arial Unicode MS"/>
                <a:cs typeface="Arial Unicode MS"/>
              </a:defRPr>
            </a:lvl3pPr>
            <a:lvl4pPr marL="1600200" indent="-228600">
              <a:defRPr>
                <a:solidFill>
                  <a:schemeClr val="tx1"/>
                </a:solidFill>
                <a:latin typeface="Calibri" pitchFamily="34" charset="0"/>
                <a:ea typeface="Arial Unicode MS"/>
                <a:cs typeface="Arial Unicode MS"/>
              </a:defRPr>
            </a:lvl4pPr>
            <a:lvl5pPr marL="2057400" indent="-228600">
              <a:defRPr>
                <a:solidFill>
                  <a:schemeClr val="tx1"/>
                </a:solidFill>
                <a:latin typeface="Calibri" pitchFamily="34" charset="0"/>
                <a:ea typeface="Arial Unicode MS"/>
                <a:cs typeface="Arial Unicode MS"/>
              </a:defRPr>
            </a:lvl5pPr>
            <a:lvl6pPr marL="2514600" indent="-228600" fontAlgn="base">
              <a:spcBef>
                <a:spcPct val="0"/>
              </a:spcBef>
              <a:spcAft>
                <a:spcPct val="0"/>
              </a:spcAft>
              <a:defRPr>
                <a:solidFill>
                  <a:schemeClr val="tx1"/>
                </a:solidFill>
                <a:latin typeface="Calibri" pitchFamily="34" charset="0"/>
                <a:ea typeface="Arial Unicode MS"/>
                <a:cs typeface="Arial Unicode MS"/>
              </a:defRPr>
            </a:lvl6pPr>
            <a:lvl7pPr marL="2971800" indent="-228600" fontAlgn="base">
              <a:spcBef>
                <a:spcPct val="0"/>
              </a:spcBef>
              <a:spcAft>
                <a:spcPct val="0"/>
              </a:spcAft>
              <a:defRPr>
                <a:solidFill>
                  <a:schemeClr val="tx1"/>
                </a:solidFill>
                <a:latin typeface="Calibri" pitchFamily="34" charset="0"/>
                <a:ea typeface="Arial Unicode MS"/>
                <a:cs typeface="Arial Unicode MS"/>
              </a:defRPr>
            </a:lvl7pPr>
            <a:lvl8pPr marL="3429000" indent="-228600" fontAlgn="base">
              <a:spcBef>
                <a:spcPct val="0"/>
              </a:spcBef>
              <a:spcAft>
                <a:spcPct val="0"/>
              </a:spcAft>
              <a:defRPr>
                <a:solidFill>
                  <a:schemeClr val="tx1"/>
                </a:solidFill>
                <a:latin typeface="Calibri" pitchFamily="34" charset="0"/>
                <a:ea typeface="Arial Unicode MS"/>
                <a:cs typeface="Arial Unicode MS"/>
              </a:defRPr>
            </a:lvl8pPr>
            <a:lvl9pPr marL="3886200" indent="-228600" fontAlgn="base">
              <a:spcBef>
                <a:spcPct val="0"/>
              </a:spcBef>
              <a:spcAft>
                <a:spcPct val="0"/>
              </a:spcAft>
              <a:defRPr>
                <a:solidFill>
                  <a:schemeClr val="tx1"/>
                </a:solidFill>
                <a:latin typeface="Calibri" pitchFamily="34" charset="0"/>
                <a:ea typeface="Arial Unicode MS"/>
                <a:cs typeface="Arial Unicode MS"/>
              </a:defRPr>
            </a:lvl9pPr>
          </a:lstStyle>
          <a:p>
            <a:pPr eaLnBrk="1" hangingPunct="1">
              <a:defRPr/>
            </a:pPr>
            <a:endParaRPr lang="id-ID" altLang="fr-FR"/>
          </a:p>
        </p:txBody>
      </p:sp>
      <p:pic>
        <p:nvPicPr>
          <p:cNvPr id="12" name="Graphic 7">
            <a:extLst>
              <a:ext uri="{FF2B5EF4-FFF2-40B4-BE49-F238E27FC236}">
                <a16:creationId xmlns:a16="http://schemas.microsoft.com/office/drawing/2014/main" id="{E422B691-362A-4A8E-922B-9DF564D4623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1783287" y="6409492"/>
            <a:ext cx="325423" cy="380813"/>
          </a:xfrm>
          <a:prstGeom prst="rect">
            <a:avLst/>
          </a:prstGeom>
        </p:spPr>
      </p:pic>
      <p:pic>
        <p:nvPicPr>
          <p:cNvPr id="13" name="Image 4">
            <a:extLst>
              <a:ext uri="{FF2B5EF4-FFF2-40B4-BE49-F238E27FC236}">
                <a16:creationId xmlns:a16="http://schemas.microsoft.com/office/drawing/2014/main" id="{528B7EBA-DF7F-4247-97AD-64CEC4FE5222}"/>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gray">
          <a:xfrm>
            <a:off x="10742000" y="6393355"/>
            <a:ext cx="412745" cy="4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BF860810-C0D7-4E94-AC94-7C53D1673214}"/>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1271885" y="6422303"/>
            <a:ext cx="412747" cy="355191"/>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1BC9C4FF-3C64-4D2E-B6BC-FC3CF85EF249}"/>
              </a:ext>
            </a:extLst>
          </p:cNvPr>
          <p:cNvCxnSpPr>
            <a:cxnSpLocks/>
          </p:cNvCxnSpPr>
          <p:nvPr/>
        </p:nvCxnSpPr>
        <p:spPr bwMode="auto">
          <a:xfrm>
            <a:off x="296400" y="0"/>
            <a:ext cx="0" cy="1008000"/>
          </a:xfrm>
          <a:prstGeom prst="line">
            <a:avLst/>
          </a:prstGeom>
          <a:solidFill>
            <a:srgbClr val="00B8FF"/>
          </a:solidFill>
          <a:ln w="28575" cap="flat" cmpd="sng" algn="ctr">
            <a:solidFill>
              <a:srgbClr val="00489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Oval 18">
            <a:extLst>
              <a:ext uri="{FF2B5EF4-FFF2-40B4-BE49-F238E27FC236}">
                <a16:creationId xmlns:a16="http://schemas.microsoft.com/office/drawing/2014/main" id="{457692F2-41EF-4C99-BD0E-CA2178776EB6}"/>
              </a:ext>
            </a:extLst>
          </p:cNvPr>
          <p:cNvSpPr>
            <a:spLocks noChangeAspect="1"/>
          </p:cNvSpPr>
          <p:nvPr/>
        </p:nvSpPr>
        <p:spPr bwMode="auto">
          <a:xfrm>
            <a:off x="152400" y="276687"/>
            <a:ext cx="288000" cy="288000"/>
          </a:xfrm>
          <a:prstGeom prst="ellipse">
            <a:avLst/>
          </a:prstGeom>
          <a:solidFill>
            <a:srgbClr val="E4004A"/>
          </a:solidFill>
          <a:ln w="38100" cap="flat" cmpd="sng" algn="ctr">
            <a:solidFill>
              <a:schemeClr val="bg1"/>
            </a:solidFill>
            <a:prstDash val="solid"/>
            <a:round/>
            <a:headEnd type="none" w="med" len="med"/>
            <a:tailEnd type="none" w="med" len="med"/>
          </a:ln>
          <a:effectLst/>
        </p:spPr>
        <p:txBody>
          <a:bodyPr vert="horz" wrap="square" lIns="91438" tIns="45719" rIns="91438" bIns="45719" numCol="1" rtlCol="0" anchor="ctr" anchorCtr="0" compatLnSpc="1">
            <a:prstTxWarp prst="textNoShape">
              <a:avLst/>
            </a:prstTxWarp>
          </a:bodyPr>
          <a:lstStyle/>
          <a:p>
            <a:pPr marL="0" marR="0" indent="0" algn="l" defTabSz="477827"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100" i="0" u="none" strike="noStrike" cap="none" normalizeH="0" baseline="0">
              <a:ln>
                <a:noFill/>
              </a:ln>
              <a:effectLst/>
              <a:latin typeface="Arial" charset="0"/>
              <a:ea typeface="Arial Unicode MS" pitchFamily="34" charset="-128"/>
            </a:endParaRPr>
          </a:p>
        </p:txBody>
      </p:sp>
      <p:sp>
        <p:nvSpPr>
          <p:cNvPr id="24" name="Rectangle 2">
            <a:extLst>
              <a:ext uri="{FF2B5EF4-FFF2-40B4-BE49-F238E27FC236}">
                <a16:creationId xmlns:a16="http://schemas.microsoft.com/office/drawing/2014/main" id="{62258879-0D2D-4286-A5D3-9565814037FF}"/>
              </a:ext>
            </a:extLst>
          </p:cNvPr>
          <p:cNvSpPr>
            <a:spLocks noGrp="1" noChangeArrowheads="1"/>
          </p:cNvSpPr>
          <p:nvPr>
            <p:ph type="title"/>
          </p:nvPr>
        </p:nvSpPr>
        <p:spPr bwMode="auto">
          <a:xfrm>
            <a:off x="606425" y="76202"/>
            <a:ext cx="109696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err="1"/>
              <a:t>Cliquez</a:t>
            </a:r>
            <a:r>
              <a:rPr lang="en-GB" altLang="fr-FR"/>
              <a:t> pour </a:t>
            </a:r>
            <a:r>
              <a:rPr lang="en-GB" altLang="fr-FR" err="1"/>
              <a:t>éditer</a:t>
            </a:r>
            <a:r>
              <a:rPr lang="en-GB" altLang="fr-FR"/>
              <a:t> le format du </a:t>
            </a:r>
            <a:r>
              <a:rPr lang="en-GB" altLang="fr-FR" err="1"/>
              <a:t>texte</a:t>
            </a:r>
            <a:r>
              <a:rPr lang="en-GB" altLang="fr-FR"/>
              <a:t>-titre</a:t>
            </a:r>
          </a:p>
        </p:txBody>
      </p:sp>
    </p:spTree>
    <p:extLst>
      <p:ext uri="{BB962C8B-B14F-4D97-AF65-F5344CB8AC3E}">
        <p14:creationId xmlns:p14="http://schemas.microsoft.com/office/powerpoint/2010/main" val="69658920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hf sldNum="0" hdr="0" ftr="0"/>
  <p:txStyles>
    <p:titleStyle>
      <a:lvl1pPr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defRPr sz="3200">
          <a:solidFill>
            <a:schemeClr val="tx1"/>
          </a:solidFill>
          <a:latin typeface="+mj-lt"/>
          <a:ea typeface="+mj-ea"/>
          <a:cs typeface="Arial Unicode MS"/>
        </a:defRPr>
      </a:lvl1pPr>
      <a:lvl2pPr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defRPr sz="3200">
          <a:solidFill>
            <a:srgbClr val="5F7896"/>
          </a:solidFill>
          <a:latin typeface="Calibri" pitchFamily="34" charset="0"/>
          <a:ea typeface="Arial Unicode MS" pitchFamily="34" charset="-128"/>
          <a:cs typeface="Arial Unicode MS"/>
        </a:defRPr>
      </a:lvl2pPr>
      <a:lvl3pPr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defRPr sz="3200">
          <a:solidFill>
            <a:srgbClr val="5F7896"/>
          </a:solidFill>
          <a:latin typeface="Calibri" pitchFamily="34" charset="0"/>
          <a:ea typeface="Arial Unicode MS" pitchFamily="34" charset="-128"/>
          <a:cs typeface="Arial Unicode MS"/>
        </a:defRPr>
      </a:lvl3pPr>
      <a:lvl4pPr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defRPr sz="3200">
          <a:solidFill>
            <a:srgbClr val="5F7896"/>
          </a:solidFill>
          <a:latin typeface="Calibri" pitchFamily="34" charset="0"/>
          <a:ea typeface="Arial Unicode MS" pitchFamily="34" charset="-128"/>
          <a:cs typeface="Arial Unicode MS"/>
        </a:defRPr>
      </a:lvl4pPr>
      <a:lvl5pPr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defRPr sz="3200">
          <a:solidFill>
            <a:srgbClr val="5F7896"/>
          </a:solidFill>
          <a:latin typeface="Calibri" pitchFamily="34" charset="0"/>
          <a:ea typeface="Arial Unicode MS" pitchFamily="34" charset="-128"/>
          <a:cs typeface="Arial Unicode MS"/>
        </a:defRPr>
      </a:lvl5pPr>
      <a:lvl6pPr marL="2784858" indent="-255758" algn="l" defTabSz="503154" rtl="0" fontAlgn="base" hangingPunct="0">
        <a:lnSpc>
          <a:spcPct val="97000"/>
        </a:lnSpc>
        <a:spcBef>
          <a:spcPct val="0"/>
        </a:spcBef>
        <a:spcAft>
          <a:spcPct val="0"/>
        </a:spcAft>
        <a:buClr>
          <a:srgbClr val="000000"/>
        </a:buClr>
        <a:buSzPct val="100000"/>
        <a:buFont typeface="Times New Roman" pitchFamily="18" charset="0"/>
        <a:defRPr sz="2800">
          <a:solidFill>
            <a:srgbClr val="E00747"/>
          </a:solidFill>
          <a:latin typeface="Arial Narrow" pitchFamily="34" charset="0"/>
          <a:ea typeface="Arial Unicode MS" pitchFamily="34" charset="-128"/>
        </a:defRPr>
      </a:lvl6pPr>
      <a:lvl7pPr marL="3266274" indent="-255758" algn="l" defTabSz="503154" rtl="0" fontAlgn="base" hangingPunct="0">
        <a:lnSpc>
          <a:spcPct val="97000"/>
        </a:lnSpc>
        <a:spcBef>
          <a:spcPct val="0"/>
        </a:spcBef>
        <a:spcAft>
          <a:spcPct val="0"/>
        </a:spcAft>
        <a:buClr>
          <a:srgbClr val="000000"/>
        </a:buClr>
        <a:buSzPct val="100000"/>
        <a:buFont typeface="Times New Roman" pitchFamily="18" charset="0"/>
        <a:defRPr sz="2800">
          <a:solidFill>
            <a:srgbClr val="E00747"/>
          </a:solidFill>
          <a:latin typeface="Arial Narrow" pitchFamily="34" charset="0"/>
          <a:ea typeface="Arial Unicode MS" pitchFamily="34" charset="-128"/>
        </a:defRPr>
      </a:lvl7pPr>
      <a:lvl8pPr marL="3747690" indent="-255758" algn="l" defTabSz="503154" rtl="0" fontAlgn="base" hangingPunct="0">
        <a:lnSpc>
          <a:spcPct val="97000"/>
        </a:lnSpc>
        <a:spcBef>
          <a:spcPct val="0"/>
        </a:spcBef>
        <a:spcAft>
          <a:spcPct val="0"/>
        </a:spcAft>
        <a:buClr>
          <a:srgbClr val="000000"/>
        </a:buClr>
        <a:buSzPct val="100000"/>
        <a:buFont typeface="Times New Roman" pitchFamily="18" charset="0"/>
        <a:defRPr sz="2800">
          <a:solidFill>
            <a:srgbClr val="E00747"/>
          </a:solidFill>
          <a:latin typeface="Arial Narrow" pitchFamily="34" charset="0"/>
          <a:ea typeface="Arial Unicode MS" pitchFamily="34" charset="-128"/>
        </a:defRPr>
      </a:lvl8pPr>
      <a:lvl9pPr marL="4229106" indent="-255758" algn="l" defTabSz="503154" rtl="0" fontAlgn="base" hangingPunct="0">
        <a:lnSpc>
          <a:spcPct val="97000"/>
        </a:lnSpc>
        <a:spcBef>
          <a:spcPct val="0"/>
        </a:spcBef>
        <a:spcAft>
          <a:spcPct val="0"/>
        </a:spcAft>
        <a:buClr>
          <a:srgbClr val="000000"/>
        </a:buClr>
        <a:buSzPct val="100000"/>
        <a:buFont typeface="Times New Roman" pitchFamily="18" charset="0"/>
        <a:defRPr sz="2800">
          <a:solidFill>
            <a:srgbClr val="E00747"/>
          </a:solidFill>
          <a:latin typeface="Arial Narrow" pitchFamily="34" charset="0"/>
          <a:ea typeface="Arial Unicode MS" pitchFamily="34" charset="-128"/>
        </a:defRPr>
      </a:lvl9pPr>
    </p:titleStyle>
    <p:bodyStyle>
      <a:lvl1pPr marL="382578" indent="-382578" algn="l" defTabSz="501638" rtl="0" eaLnBrk="0" fontAlgn="base" hangingPunct="0">
        <a:lnSpc>
          <a:spcPct val="97000"/>
        </a:lnSpc>
        <a:spcBef>
          <a:spcPct val="0"/>
        </a:spcBef>
        <a:spcAft>
          <a:spcPct val="0"/>
        </a:spcAft>
        <a:buClr>
          <a:srgbClr val="000000"/>
        </a:buClr>
        <a:buSzPct val="100000"/>
        <a:buFont typeface="Times New Roman" panose="02020603050405020304" pitchFamily="18" charset="0"/>
        <a:defRPr sz="2400">
          <a:solidFill>
            <a:schemeClr val="tx1"/>
          </a:solidFill>
          <a:latin typeface="+mj-lt"/>
          <a:ea typeface="+mn-ea"/>
          <a:cs typeface="Arial Unicode MS"/>
        </a:defRPr>
      </a:lvl1pPr>
      <a:lvl2pPr marL="830242" indent="-319080" algn="l" defTabSz="501638" rtl="0" eaLnBrk="0" fontAlgn="base" hangingPunct="0">
        <a:lnSpc>
          <a:spcPct val="97000"/>
        </a:lnSpc>
        <a:spcBef>
          <a:spcPts val="588"/>
        </a:spcBef>
        <a:spcAft>
          <a:spcPct val="0"/>
        </a:spcAft>
        <a:buClr>
          <a:srgbClr val="000000"/>
        </a:buClr>
        <a:buSzPct val="100000"/>
        <a:buFont typeface="Times New Roman" panose="02020603050405020304" pitchFamily="18" charset="0"/>
        <a:defRPr sz="2000">
          <a:solidFill>
            <a:schemeClr val="tx1"/>
          </a:solidFill>
          <a:latin typeface="+mj-lt"/>
          <a:ea typeface="+mn-ea"/>
          <a:cs typeface="Arial Unicode MS"/>
        </a:defRPr>
      </a:lvl2pPr>
      <a:lvl3pPr marL="1277907" indent="-253994" algn="l" defTabSz="501638" rtl="0" eaLnBrk="0" fontAlgn="base" hangingPunct="0">
        <a:lnSpc>
          <a:spcPct val="97000"/>
        </a:lnSpc>
        <a:spcBef>
          <a:spcPts val="575"/>
        </a:spcBef>
        <a:spcAft>
          <a:spcPct val="0"/>
        </a:spcAft>
        <a:buClr>
          <a:srgbClr val="000000"/>
        </a:buClr>
        <a:buSzPct val="100000"/>
        <a:buFont typeface="Times New Roman" panose="02020603050405020304" pitchFamily="18" charset="0"/>
        <a:defRPr>
          <a:solidFill>
            <a:schemeClr val="tx1"/>
          </a:solidFill>
          <a:latin typeface="+mj-lt"/>
          <a:ea typeface="+mn-ea"/>
          <a:cs typeface="Arial Unicode MS"/>
        </a:defRPr>
      </a:lvl3pPr>
      <a:lvl4pPr marL="1789069" indent="-253994" algn="l" defTabSz="501638" rtl="0" eaLnBrk="0" fontAlgn="base" hangingPunct="0">
        <a:lnSpc>
          <a:spcPct val="97000"/>
        </a:lnSpc>
        <a:spcBef>
          <a:spcPts val="525"/>
        </a:spcBef>
        <a:spcAft>
          <a:spcPct val="0"/>
        </a:spcAft>
        <a:buClr>
          <a:srgbClr val="000000"/>
        </a:buClr>
        <a:buSzPct val="100000"/>
        <a:buFont typeface="Times New Roman" panose="02020603050405020304" pitchFamily="18" charset="0"/>
        <a:defRPr sz="1600">
          <a:solidFill>
            <a:schemeClr val="tx1"/>
          </a:solidFill>
          <a:latin typeface="+mj-lt"/>
          <a:ea typeface="+mn-ea"/>
          <a:cs typeface="Arial Unicode MS"/>
        </a:defRPr>
      </a:lvl4pPr>
      <a:lvl5pPr marL="2303405" indent="-255582" algn="l" defTabSz="501638" rtl="0" eaLnBrk="0" fontAlgn="base" hangingPunct="0">
        <a:lnSpc>
          <a:spcPct val="97000"/>
        </a:lnSpc>
        <a:spcBef>
          <a:spcPts val="451"/>
        </a:spcBef>
        <a:spcAft>
          <a:spcPct val="0"/>
        </a:spcAft>
        <a:buClr>
          <a:srgbClr val="000000"/>
        </a:buClr>
        <a:buSzPct val="100000"/>
        <a:buFont typeface="Times New Roman" panose="02020603050405020304" pitchFamily="18" charset="0"/>
        <a:defRPr sz="1100">
          <a:solidFill>
            <a:schemeClr val="tx1"/>
          </a:solidFill>
          <a:latin typeface="+mj-lt"/>
          <a:ea typeface="+mn-ea"/>
          <a:cs typeface="Arial Unicode MS"/>
        </a:defRPr>
      </a:lvl5pPr>
      <a:lvl6pPr marL="2784858" indent="-255758" algn="l" defTabSz="503154"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6pPr>
      <a:lvl7pPr marL="3266274" indent="-255758" algn="l" defTabSz="503154"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7pPr>
      <a:lvl8pPr marL="3747690" indent="-255758" algn="l" defTabSz="503154"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8pPr>
      <a:lvl9pPr marL="4229106" indent="-255758" algn="l" defTabSz="503154" rtl="0" fontAlgn="base" hangingPunct="0">
        <a:lnSpc>
          <a:spcPct val="97000"/>
        </a:lnSpc>
        <a:spcBef>
          <a:spcPts val="448"/>
        </a:spcBef>
        <a:spcAft>
          <a:spcPct val="0"/>
        </a:spcAft>
        <a:buClr>
          <a:srgbClr val="000000"/>
        </a:buClr>
        <a:buSzPct val="100000"/>
        <a:buFont typeface="Times New Roman" pitchFamily="18" charset="0"/>
        <a:defRPr sz="1600">
          <a:solidFill>
            <a:srgbClr val="000000"/>
          </a:solidFill>
          <a:latin typeface="+mn-lt"/>
          <a:ea typeface="+mn-ea"/>
        </a:defRPr>
      </a:lvl9pPr>
    </p:bodyStyle>
    <p:otherStyle>
      <a:defPPr>
        <a:defRPr lang="fr-FR"/>
      </a:defPPr>
      <a:lvl1pPr marL="0" algn="l" defTabSz="962832" rtl="0" eaLnBrk="1" latinLnBrk="0" hangingPunct="1">
        <a:defRPr sz="1900" kern="1200">
          <a:solidFill>
            <a:schemeClr val="tx1"/>
          </a:solidFill>
          <a:latin typeface="+mn-lt"/>
          <a:ea typeface="+mn-ea"/>
          <a:cs typeface="+mn-cs"/>
        </a:defRPr>
      </a:lvl1pPr>
      <a:lvl2pPr marL="481416" algn="l" defTabSz="962832" rtl="0" eaLnBrk="1" latinLnBrk="0" hangingPunct="1">
        <a:defRPr sz="1900" kern="1200">
          <a:solidFill>
            <a:schemeClr val="tx1"/>
          </a:solidFill>
          <a:latin typeface="+mn-lt"/>
          <a:ea typeface="+mn-ea"/>
          <a:cs typeface="+mn-cs"/>
        </a:defRPr>
      </a:lvl2pPr>
      <a:lvl3pPr marL="962832" algn="l" defTabSz="962832" rtl="0" eaLnBrk="1" latinLnBrk="0" hangingPunct="1">
        <a:defRPr sz="1900" kern="1200">
          <a:solidFill>
            <a:schemeClr val="tx1"/>
          </a:solidFill>
          <a:latin typeface="+mn-lt"/>
          <a:ea typeface="+mn-ea"/>
          <a:cs typeface="+mn-cs"/>
        </a:defRPr>
      </a:lvl3pPr>
      <a:lvl4pPr marL="1444248" algn="l" defTabSz="962832" rtl="0" eaLnBrk="1" latinLnBrk="0" hangingPunct="1">
        <a:defRPr sz="1900" kern="1200">
          <a:solidFill>
            <a:schemeClr val="tx1"/>
          </a:solidFill>
          <a:latin typeface="+mn-lt"/>
          <a:ea typeface="+mn-ea"/>
          <a:cs typeface="+mn-cs"/>
        </a:defRPr>
      </a:lvl4pPr>
      <a:lvl5pPr marL="1925664" algn="l" defTabSz="962832" rtl="0" eaLnBrk="1" latinLnBrk="0" hangingPunct="1">
        <a:defRPr sz="1900" kern="1200">
          <a:solidFill>
            <a:schemeClr val="tx1"/>
          </a:solidFill>
          <a:latin typeface="+mn-lt"/>
          <a:ea typeface="+mn-ea"/>
          <a:cs typeface="+mn-cs"/>
        </a:defRPr>
      </a:lvl5pPr>
      <a:lvl6pPr marL="2407080" algn="l" defTabSz="962832" rtl="0" eaLnBrk="1" latinLnBrk="0" hangingPunct="1">
        <a:defRPr sz="1900" kern="1200">
          <a:solidFill>
            <a:schemeClr val="tx1"/>
          </a:solidFill>
          <a:latin typeface="+mn-lt"/>
          <a:ea typeface="+mn-ea"/>
          <a:cs typeface="+mn-cs"/>
        </a:defRPr>
      </a:lvl6pPr>
      <a:lvl7pPr marL="2888496" algn="l" defTabSz="962832" rtl="0" eaLnBrk="1" latinLnBrk="0" hangingPunct="1">
        <a:defRPr sz="1900" kern="1200">
          <a:solidFill>
            <a:schemeClr val="tx1"/>
          </a:solidFill>
          <a:latin typeface="+mn-lt"/>
          <a:ea typeface="+mn-ea"/>
          <a:cs typeface="+mn-cs"/>
        </a:defRPr>
      </a:lvl7pPr>
      <a:lvl8pPr marL="3369912" algn="l" defTabSz="962832" rtl="0" eaLnBrk="1" latinLnBrk="0" hangingPunct="1">
        <a:defRPr sz="1900" kern="1200">
          <a:solidFill>
            <a:schemeClr val="tx1"/>
          </a:solidFill>
          <a:latin typeface="+mn-lt"/>
          <a:ea typeface="+mn-ea"/>
          <a:cs typeface="+mn-cs"/>
        </a:defRPr>
      </a:lvl8pPr>
      <a:lvl9pPr marL="3851328" algn="l" defTabSz="962832"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10152000" y="6378000"/>
            <a:ext cx="1560000" cy="480000"/>
          </a:xfrm>
          <a:prstGeom prst="rect">
            <a:avLst/>
          </a:prstGeom>
        </p:spPr>
        <p:txBody>
          <a:bodyPr vert="horz" lIns="0" tIns="0" rIns="0" bIns="0" rtlCol="0" anchor="ctr" anchorCtr="0">
            <a:noAutofit/>
          </a:bodyPr>
          <a:lstStyle>
            <a:lvl1pPr algn="ctr">
              <a:defRPr sz="1100" b="1">
                <a:solidFill>
                  <a:schemeClr val="tx1"/>
                </a:solidFill>
              </a:defRPr>
            </a:lvl1pPr>
          </a:lstStyle>
          <a:p>
            <a:pPr algn="r" defTabSz="1219140"/>
            <a:fld id="{23255F26-F719-4C34-8D1B-E487F3B4E675}" type="datetime1">
              <a:rPr lang="fr-FR" cap="all" smtClean="0">
                <a:solidFill>
                  <a:srgbClr val="000000"/>
                </a:solidFill>
              </a:rPr>
              <a:pPr algn="r" defTabSz="1219140"/>
              <a:t>21/12/2023</a:t>
            </a:fld>
            <a:endParaRPr lang="fr-FR" cap="all" dirty="0">
              <a:solidFill>
                <a:srgbClr val="000000"/>
              </a:solidFill>
            </a:endParaRPr>
          </a:p>
        </p:txBody>
      </p:sp>
      <p:sp>
        <p:nvSpPr>
          <p:cNvPr id="5" name="Espace réservé du pied de page 4"/>
          <p:cNvSpPr>
            <a:spLocks noGrp="1"/>
          </p:cNvSpPr>
          <p:nvPr>
            <p:ph type="ftr" sz="quarter" idx="3"/>
          </p:nvPr>
        </p:nvSpPr>
        <p:spPr bwMode="gray">
          <a:xfrm>
            <a:off x="480000" y="6378000"/>
            <a:ext cx="7872000" cy="480000"/>
          </a:xfrm>
          <a:prstGeom prst="rect">
            <a:avLst/>
          </a:prstGeom>
        </p:spPr>
        <p:txBody>
          <a:bodyPr vert="horz" lIns="0" tIns="0" rIns="0" bIns="0" rtlCol="0" anchor="ctr" anchorCtr="0">
            <a:noAutofit/>
          </a:bodyPr>
          <a:lstStyle>
            <a:lvl1pPr algn="l">
              <a:defRPr sz="1100" b="1">
                <a:solidFill>
                  <a:schemeClr val="tx1"/>
                </a:solidFill>
              </a:defRPr>
            </a:lvl1pPr>
          </a:lstStyle>
          <a:p>
            <a:pPr defTabSz="1219140"/>
            <a:r>
              <a:rPr lang="fr-FR">
                <a:solidFill>
                  <a:srgbClr val="000000"/>
                </a:solidFill>
              </a:rPr>
              <a:t>Anah - DirEPP</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9140"/>
            <a:fld id="{733122C9-A0B9-462F-8757-0847AD287B63}" type="slidenum">
              <a:rPr lang="fr-FR" smtClean="0">
                <a:solidFill>
                  <a:srgbClr val="000000"/>
                </a:solidFill>
              </a:rPr>
              <a:pPr defTabSz="1219140"/>
              <a:t>‹N°›</a:t>
            </a:fld>
            <a:endParaRPr lang="fr-FR" dirty="0">
              <a:solidFill>
                <a:srgbClr val="000000"/>
              </a:solidFill>
            </a:endParaRPr>
          </a:p>
        </p:txBody>
      </p:sp>
      <p:cxnSp>
        <p:nvCxnSpPr>
          <p:cNvPr id="10" name="Connecteur droit 9"/>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gray">
          <a:xfrm>
            <a:off x="1464000" y="240000"/>
            <a:ext cx="1008813" cy="480000"/>
          </a:xfrm>
          <a:prstGeom prst="rect">
            <a:avLst/>
          </a:prstGeom>
        </p:spPr>
      </p:pic>
      <p:pic>
        <p:nvPicPr>
          <p:cNvPr id="7" name="Imag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98354149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Lst>
  <p:hf hdr="0" ftr="0"/>
  <p:txStyles>
    <p:titleStyle>
      <a:lvl1pPr algn="l" defTabSz="1219140" rtl="0" eaLnBrk="1" latinLnBrk="0" hangingPunct="1">
        <a:lnSpc>
          <a:spcPct val="90000"/>
        </a:lnSpc>
        <a:spcBef>
          <a:spcPct val="0"/>
        </a:spcBef>
        <a:buNone/>
        <a:defRPr sz="3500" b="1" kern="1200">
          <a:solidFill>
            <a:schemeClr val="tx1"/>
          </a:solidFill>
          <a:latin typeface="+mj-lt"/>
          <a:ea typeface="+mj-ea"/>
          <a:cs typeface="+mj-cs"/>
        </a:defRPr>
      </a:lvl1pPr>
    </p:titleStyle>
    <p:bodyStyle>
      <a:lvl1pPr marL="0" indent="0" algn="l" defTabSz="1219140" rtl="0" eaLnBrk="1" latinLnBrk="0" hangingPunct="1">
        <a:lnSpc>
          <a:spcPct val="100000"/>
        </a:lnSpc>
        <a:spcBef>
          <a:spcPts val="0"/>
        </a:spcBef>
        <a:spcAft>
          <a:spcPts val="667"/>
        </a:spcAft>
        <a:buFont typeface="Arial" pitchFamily="34" charset="0"/>
        <a:buNone/>
        <a:defRPr sz="1500" b="0" kern="1200">
          <a:solidFill>
            <a:schemeClr val="tx1"/>
          </a:solidFill>
          <a:latin typeface="+mn-lt"/>
          <a:ea typeface="+mn-ea"/>
          <a:cs typeface="+mn-cs"/>
        </a:defRPr>
      </a:lvl1pPr>
      <a:lvl2pPr marL="335984" indent="-95996" algn="l" defTabSz="1219140" rtl="0" eaLnBrk="1" latinLnBrk="0" hangingPunct="1">
        <a:lnSpc>
          <a:spcPct val="100000"/>
        </a:lnSpc>
        <a:spcBef>
          <a:spcPts val="800"/>
        </a:spcBef>
        <a:spcAft>
          <a:spcPts val="800"/>
        </a:spcAft>
        <a:buFont typeface="Arial" pitchFamily="34" charset="0"/>
        <a:buChar char="•"/>
        <a:defRPr sz="1300" kern="1200">
          <a:solidFill>
            <a:schemeClr val="tx1"/>
          </a:solidFill>
          <a:latin typeface="+mn-lt"/>
          <a:ea typeface="+mn-ea"/>
          <a:cs typeface="+mn-cs"/>
        </a:defRPr>
      </a:lvl2pPr>
      <a:lvl3pPr marL="575972" indent="-95996" algn="l" defTabSz="1219140" rtl="0" eaLnBrk="1" latinLnBrk="0" hangingPunct="1">
        <a:lnSpc>
          <a:spcPct val="100000"/>
        </a:lnSpc>
        <a:spcBef>
          <a:spcPts val="133"/>
        </a:spcBef>
        <a:spcAft>
          <a:spcPts val="133"/>
        </a:spcAft>
        <a:buSzPct val="100000"/>
        <a:buFont typeface="Arial" pitchFamily="34" charset="0"/>
        <a:buChar char="•"/>
        <a:defRPr sz="1100" kern="1200">
          <a:solidFill>
            <a:schemeClr val="tx1"/>
          </a:solidFill>
          <a:latin typeface="+mn-lt"/>
          <a:ea typeface="+mn-ea"/>
          <a:cs typeface="+mn-cs"/>
        </a:defRPr>
      </a:lvl3pPr>
      <a:lvl4pPr marL="815960" indent="-95996" algn="l" defTabSz="1219140" rtl="0" eaLnBrk="1" latinLnBrk="0" hangingPunct="1">
        <a:lnSpc>
          <a:spcPct val="100000"/>
        </a:lnSpc>
        <a:spcBef>
          <a:spcPts val="133"/>
        </a:spcBef>
        <a:spcAft>
          <a:spcPts val="133"/>
        </a:spcAft>
        <a:buSzPct val="100000"/>
        <a:buFont typeface="Arial" pitchFamily="34" charset="0"/>
        <a:buChar char="•"/>
        <a:defRPr sz="1100" kern="1200">
          <a:solidFill>
            <a:schemeClr val="tx1"/>
          </a:solidFill>
          <a:latin typeface="+mn-lt"/>
          <a:ea typeface="+mn-ea"/>
          <a:cs typeface="+mn-cs"/>
        </a:defRPr>
      </a:lvl4pPr>
      <a:lvl5pPr marL="1103944" indent="-95996" algn="l" defTabSz="1219140" rtl="0" eaLnBrk="1" latinLnBrk="0" hangingPunct="1">
        <a:lnSpc>
          <a:spcPct val="100000"/>
        </a:lnSpc>
        <a:spcBef>
          <a:spcPts val="133"/>
        </a:spcBef>
        <a:spcAft>
          <a:spcPts val="133"/>
        </a:spcAft>
        <a:buSzPct val="100000"/>
        <a:buFont typeface="Arial" pitchFamily="34" charset="0"/>
        <a:buChar char="•"/>
        <a:defRPr sz="900" kern="1200">
          <a:solidFill>
            <a:schemeClr val="tx1"/>
          </a:solidFill>
          <a:latin typeface="+mn-lt"/>
          <a:ea typeface="+mn-ea"/>
          <a:cs typeface="+mn-cs"/>
        </a:defRPr>
      </a:lvl5pPr>
      <a:lvl6pPr marL="335263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10152000" y="6378000"/>
            <a:ext cx="1560000" cy="480000"/>
          </a:xfrm>
          <a:prstGeom prst="rect">
            <a:avLst/>
          </a:prstGeom>
        </p:spPr>
        <p:txBody>
          <a:bodyPr vert="horz" lIns="0" tIns="0" rIns="0" bIns="0" rtlCol="0" anchor="ctr" anchorCtr="0">
            <a:noAutofit/>
          </a:bodyPr>
          <a:lstStyle>
            <a:lvl1pPr algn="ctr">
              <a:defRPr sz="1000" b="1">
                <a:solidFill>
                  <a:schemeClr val="tx1"/>
                </a:solidFill>
              </a:defRPr>
            </a:lvl1pPr>
          </a:lstStyle>
          <a:p>
            <a:pPr algn="r" defTabSz="1219170"/>
            <a:fld id="{23255F26-F719-4C34-8D1B-E487F3B4E675}" type="datetime1">
              <a:rPr lang="fr-FR" cap="all" smtClean="0">
                <a:solidFill>
                  <a:srgbClr val="000000"/>
                </a:solidFill>
              </a:rPr>
              <a:pPr algn="r" defTabSz="1219170"/>
              <a:t>21/12/2023</a:t>
            </a:fld>
            <a:endParaRPr lang="fr-FR" cap="all" dirty="0">
              <a:solidFill>
                <a:srgbClr val="000000"/>
              </a:solidFill>
            </a:endParaRPr>
          </a:p>
        </p:txBody>
      </p:sp>
      <p:sp>
        <p:nvSpPr>
          <p:cNvPr id="5" name="Espace réservé du pied de page 4"/>
          <p:cNvSpPr>
            <a:spLocks noGrp="1"/>
          </p:cNvSpPr>
          <p:nvPr>
            <p:ph type="ftr" sz="quarter" idx="3"/>
          </p:nvPr>
        </p:nvSpPr>
        <p:spPr bwMode="gray">
          <a:xfrm>
            <a:off x="480000" y="6378000"/>
            <a:ext cx="7872000" cy="480000"/>
          </a:xfrm>
          <a:prstGeom prst="rect">
            <a:avLst/>
          </a:prstGeom>
        </p:spPr>
        <p:txBody>
          <a:bodyPr vert="horz" lIns="0" tIns="0" rIns="0" bIns="0" rtlCol="0" anchor="ctr" anchorCtr="0">
            <a:noAutofit/>
          </a:bodyPr>
          <a:lstStyle>
            <a:lvl1pPr algn="l">
              <a:defRPr sz="1000" b="1">
                <a:solidFill>
                  <a:schemeClr val="tx1"/>
                </a:solidFill>
              </a:defRPr>
            </a:lvl1pPr>
          </a:lstStyle>
          <a:p>
            <a:pPr defTabSz="1219170"/>
            <a:r>
              <a:rPr lang="fr-FR">
                <a:solidFill>
                  <a:srgbClr val="000000"/>
                </a:solidFill>
              </a:rPr>
              <a:t>Anah - DirEPP</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pPr defTabSz="1219170"/>
            <a:fld id="{733122C9-A0B9-462F-8757-0847AD287B63}" type="slidenum">
              <a:rPr lang="fr-FR" smtClean="0">
                <a:solidFill>
                  <a:srgbClr val="000000"/>
                </a:solidFill>
              </a:rPr>
              <a:pPr defTabSz="1219170"/>
              <a:t>‹N°›</a:t>
            </a:fld>
            <a:endParaRPr lang="fr-FR" dirty="0">
              <a:solidFill>
                <a:srgbClr val="000000"/>
              </a:solidFill>
            </a:endParaRPr>
          </a:p>
        </p:txBody>
      </p:sp>
      <p:cxnSp>
        <p:nvCxnSpPr>
          <p:cNvPr id="10" name="Connecteur droit 9"/>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gray">
          <a:xfrm>
            <a:off x="1464000" y="240000"/>
            <a:ext cx="1008813" cy="480000"/>
          </a:xfrm>
          <a:prstGeom prst="rect">
            <a:avLst/>
          </a:prstGeom>
        </p:spPr>
      </p:pic>
      <p:pic>
        <p:nvPicPr>
          <p:cNvPr id="7" name="Imag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9044122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Lst>
  <p:hf hdr="0" ftr="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300"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00"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8" imgW="360" imgH="360" progId="TCLayout.ActiveDocument.1">
                  <p:embed/>
                </p:oleObj>
              </mc:Choice>
              <mc:Fallback>
                <p:oleObj name="think-cell Slide" r:id="rId8"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2336794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9" r:id="rId3"/>
    <p:sldLayoutId id="2147483760" r:id="rId4"/>
  </p:sldLayoutIdLst>
  <p:txStyles>
    <p:titleStyle>
      <a:lvl1pPr algn="ctr" rtl="0" eaLnBrk="1" fontAlgn="base" hangingPunct="1">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2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4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6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8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1" fontAlgn="base" hangingPunct="1">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8" imgW="360" imgH="360" progId="TCLayout.ActiveDocument.1">
                  <p:embed/>
                </p:oleObj>
              </mc:Choice>
              <mc:Fallback>
                <p:oleObj name="think-cell Slide" r:id="rId8"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89164217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5" r:id="rId3"/>
    <p:sldLayoutId id="2147483766" r:id="rId4"/>
  </p:sldLayoutIdLst>
  <p:txStyles>
    <p:titleStyle>
      <a:lvl1pPr algn="ctr" rtl="0" eaLnBrk="1" fontAlgn="base" hangingPunct="1">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2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4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6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8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1" fontAlgn="base" hangingPunct="1">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8" imgW="360" imgH="360" progId="TCLayout.ActiveDocument.1">
                  <p:embed/>
                </p:oleObj>
              </mc:Choice>
              <mc:Fallback>
                <p:oleObj name="think-cell Slide" r:id="rId8"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87784073"/>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1" r:id="rId3"/>
    <p:sldLayoutId id="2147483772" r:id="rId4"/>
  </p:sldLayoutIdLst>
  <p:txStyles>
    <p:titleStyle>
      <a:lvl1pPr algn="ctr" rtl="0" eaLnBrk="1" fontAlgn="base" hangingPunct="1">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2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4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6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8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1" fontAlgn="base" hangingPunct="1">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8" imgW="360" imgH="360" progId="TCLayout.ActiveDocument.1">
                  <p:embed/>
                </p:oleObj>
              </mc:Choice>
              <mc:Fallback>
                <p:oleObj name="think-cell Slide" r:id="rId8"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45402672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7" r:id="rId3"/>
    <p:sldLayoutId id="2147483778" r:id="rId4"/>
  </p:sldLayoutIdLst>
  <p:txStyles>
    <p:titleStyle>
      <a:lvl1pPr algn="ctr" rtl="0" eaLnBrk="1" fontAlgn="base" hangingPunct="1">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2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4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6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8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1" fontAlgn="base" hangingPunct="1">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7"/>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9" imgW="360" imgH="360" progId="TCLayout.ActiveDocument.1">
                  <p:embed/>
                </p:oleObj>
              </mc:Choice>
              <mc:Fallback>
                <p:oleObj name="think-cell Slide" r:id="rId9"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420184734"/>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Lst>
  <p:txStyles>
    <p:titleStyle>
      <a:lvl1pPr algn="ctr" rtl="0" eaLnBrk="1" fontAlgn="base" hangingPunct="1">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2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4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6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8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1" fontAlgn="base" hangingPunct="1">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t 6" hidden="1">
            <a:extLst>
              <a:ext uri="{FF2B5EF4-FFF2-40B4-BE49-F238E27FC236}">
                <a16:creationId xmlns:a16="http://schemas.microsoft.com/office/drawing/2014/main" id="{509C6CCB-353B-4D68-9380-D295B338C343}"/>
              </a:ext>
            </a:extLst>
          </p:cNvPr>
          <p:cNvGraphicFramePr>
            <a:graphicFrameLocks noChangeAspect="1"/>
          </p:cNvGraphicFramePr>
          <p:nvPr>
            <p:custDataLst>
              <p:tags r:id="rId7"/>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9" imgW="360" imgH="360" progId="TCLayout.ActiveDocument.1">
                  <p:embed/>
                </p:oleObj>
              </mc:Choice>
              <mc:Fallback>
                <p:oleObj name="think-cell Slide" r:id="rId9" imgW="360" imgH="360" progId="TCLayout.ActiveDocument.1">
                  <p:embed/>
                  <p:pic>
                    <p:nvPicPr>
                      <p:cNvPr id="1026" name="Objet 6" hidden="1">
                        <a:extLst>
                          <a:ext uri="{FF2B5EF4-FFF2-40B4-BE49-F238E27FC236}">
                            <a16:creationId xmlns:a16="http://schemas.microsoft.com/office/drawing/2014/main" id="{509C6CCB-353B-4D68-9380-D295B338C3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a:extLst>
              <a:ext uri="{FF2B5EF4-FFF2-40B4-BE49-F238E27FC236}">
                <a16:creationId xmlns:a16="http://schemas.microsoft.com/office/drawing/2014/main" id="{8D31591C-CB05-45D1-86ED-21B58D63B8E9}"/>
              </a:ext>
            </a:extLst>
          </p:cNvPr>
          <p:cNvSpPr/>
          <p:nvPr>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077439513"/>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Lst>
  <p:txStyles>
    <p:titleStyle>
      <a:lvl1pPr algn="ctr" rtl="0" eaLnBrk="1" fontAlgn="base" hangingPunct="1">
        <a:lnSpc>
          <a:spcPct val="90000"/>
        </a:lnSpc>
        <a:spcBef>
          <a:spcPct val="0"/>
        </a:spcBef>
        <a:spcAft>
          <a:spcPct val="0"/>
        </a:spcAft>
        <a:defRPr sz="4000" b="1" kern="1200" cap="all">
          <a:solidFill>
            <a:schemeClr val="tx1"/>
          </a:solidFill>
          <a:latin typeface="Marianne" panose="02000000000000000000" pitchFamily="50" charset="0"/>
          <a:ea typeface="+mj-ea"/>
          <a:cs typeface="Calibri" panose="020F0502020204030204" pitchFamily="34" charset="0"/>
        </a:defRPr>
      </a:lvl1pPr>
      <a:lvl2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2pPr>
      <a:lvl3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3pPr>
      <a:lvl4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4pPr>
      <a:lvl5pPr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5pPr>
      <a:lvl6pPr marL="4572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6pPr>
      <a:lvl7pPr marL="9144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7pPr>
      <a:lvl8pPr marL="13716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8pPr>
      <a:lvl9pPr marL="1828800" algn="ctr" rtl="0" eaLnBrk="1" fontAlgn="base" hangingPunct="1">
        <a:lnSpc>
          <a:spcPct val="90000"/>
        </a:lnSpc>
        <a:spcBef>
          <a:spcPct val="0"/>
        </a:spcBef>
        <a:spcAft>
          <a:spcPct val="0"/>
        </a:spcAft>
        <a:defRPr sz="4000" b="1">
          <a:solidFill>
            <a:schemeClr val="tx1"/>
          </a:solidFill>
          <a:latin typeface="Calibri" panose="020F0502020204030204" pitchFamily="34" charset="0"/>
          <a:cs typeface="Calibri" panose="020F0502020204030204" pitchFamily="34" charset="0"/>
        </a:defRPr>
      </a:lvl9pPr>
    </p:titleStyle>
    <p:bodyStyle>
      <a:lvl1pPr algn="l" rtl="0" eaLnBrk="1" fontAlgn="base" hangingPunct="1">
        <a:lnSpc>
          <a:spcPct val="90000"/>
        </a:lnSpc>
        <a:spcBef>
          <a:spcPts val="1000"/>
        </a:spcBef>
        <a:spcAft>
          <a:spcPct val="0"/>
        </a:spcAft>
        <a:defRPr sz="2800" kern="1200">
          <a:solidFill>
            <a:schemeClr val="tx1"/>
          </a:solidFill>
          <a:latin typeface="Marianne" panose="02000000000000000000" pitchFamily="50" charset="0"/>
          <a:ea typeface="+mn-ea"/>
          <a:cs typeface="Calibri" panose="020F05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arianne" panose="02000000000000000000" pitchFamily="50" charset="0"/>
          <a:ea typeface="+mn-ea"/>
          <a:cs typeface="Calibri" panose="020F05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arianne" panose="02000000000000000000" pitchFamily="50" charset="0"/>
          <a:ea typeface="+mn-ea"/>
          <a:cs typeface="Calibri" panose="020F05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arianne" panose="020000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10152000" y="6378000"/>
            <a:ext cx="1560000" cy="480000"/>
          </a:xfrm>
          <a:prstGeom prst="rect">
            <a:avLst/>
          </a:prstGeom>
        </p:spPr>
        <p:txBody>
          <a:bodyPr vert="horz" lIns="0" tIns="0" rIns="0" bIns="0" rtlCol="0" anchor="ctr" anchorCtr="0">
            <a:noAutofit/>
          </a:bodyPr>
          <a:lstStyle>
            <a:lvl1pPr algn="ctr">
              <a:defRPr sz="1000" b="1">
                <a:solidFill>
                  <a:schemeClr val="tx1"/>
                </a:solidFill>
              </a:defRPr>
            </a:lvl1pPr>
          </a:lstStyle>
          <a:p>
            <a:pPr algn="r" defTabSz="1219170"/>
            <a:r>
              <a:rPr lang="fr-FR" cap="all">
                <a:solidFill>
                  <a:srgbClr val="000000"/>
                </a:solidFill>
              </a:rPr>
              <a:t>XX/XX/XXXX</a:t>
            </a:r>
            <a:endParaRPr lang="fr-FR" cap="all" dirty="0">
              <a:solidFill>
                <a:srgbClr val="000000"/>
              </a:solidFill>
            </a:endParaRPr>
          </a:p>
        </p:txBody>
      </p:sp>
      <p:sp>
        <p:nvSpPr>
          <p:cNvPr id="5" name="Espace réservé du pied de page 4"/>
          <p:cNvSpPr>
            <a:spLocks noGrp="1"/>
          </p:cNvSpPr>
          <p:nvPr>
            <p:ph type="ftr" sz="quarter" idx="3"/>
          </p:nvPr>
        </p:nvSpPr>
        <p:spPr bwMode="gray">
          <a:xfrm>
            <a:off x="480000" y="6378000"/>
            <a:ext cx="7872000" cy="480000"/>
          </a:xfrm>
          <a:prstGeom prst="rect">
            <a:avLst/>
          </a:prstGeom>
        </p:spPr>
        <p:txBody>
          <a:bodyPr vert="horz" lIns="0" tIns="0" rIns="0" bIns="0" rtlCol="0" anchor="ctr" anchorCtr="0">
            <a:noAutofit/>
          </a:bodyPr>
          <a:lstStyle>
            <a:lvl1pPr algn="l">
              <a:defRPr sz="1000" b="1">
                <a:solidFill>
                  <a:schemeClr val="tx1"/>
                </a:solidFill>
              </a:defRPr>
            </a:lvl1pPr>
          </a:lstStyle>
          <a:p>
            <a:pPr defTabSz="1219170"/>
            <a:r>
              <a:rPr lang="fr-FR" dirty="0">
                <a:solidFill>
                  <a:srgbClr val="000000"/>
                </a:solidFill>
              </a:rPr>
              <a:t>Intitulé de la direction/service interministérielle</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pPr defTabSz="1219170"/>
            <a:fld id="{733122C9-A0B9-462F-8757-0847AD287B63}" type="slidenum">
              <a:rPr lang="fr-FR" smtClean="0">
                <a:solidFill>
                  <a:srgbClr val="000000"/>
                </a:solidFill>
              </a:rPr>
              <a:pPr defTabSz="1219170"/>
              <a:t>‹N°›</a:t>
            </a:fld>
            <a:endParaRPr lang="fr-FR" dirty="0">
              <a:solidFill>
                <a:srgbClr val="000000"/>
              </a:solidFill>
            </a:endParaRP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7"/>
          <a:srcRect/>
          <a:stretch/>
        </p:blipFill>
        <p:spPr>
          <a:xfrm>
            <a:off x="398031" y="144118"/>
            <a:ext cx="1086292" cy="935897"/>
          </a:xfrm>
          <a:prstGeom prst="rect">
            <a:avLst/>
          </a:prstGeom>
        </p:spPr>
      </p:pic>
    </p:spTree>
    <p:extLst>
      <p:ext uri="{BB962C8B-B14F-4D97-AF65-F5344CB8AC3E}">
        <p14:creationId xmlns:p14="http://schemas.microsoft.com/office/powerpoint/2010/main" val="376233002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hf hdr="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300"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00"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10152000" y="6378000"/>
            <a:ext cx="1560000" cy="480000"/>
          </a:xfrm>
          <a:prstGeom prst="rect">
            <a:avLst/>
          </a:prstGeom>
        </p:spPr>
        <p:txBody>
          <a:bodyPr vert="horz" lIns="0" tIns="0" rIns="0" bIns="0" rtlCol="0" anchor="ctr" anchorCtr="0">
            <a:noAutofit/>
          </a:bodyPr>
          <a:lstStyle>
            <a:lvl1pPr algn="ctr">
              <a:defRPr sz="1000" b="1">
                <a:solidFill>
                  <a:schemeClr val="tx1"/>
                </a:solidFill>
              </a:defRPr>
            </a:lvl1pPr>
          </a:lstStyle>
          <a:p>
            <a:pPr algn="r"/>
            <a:r>
              <a:rPr lang="fr-FR" cap="all"/>
              <a:t>XX/XX/XXXX</a:t>
            </a:r>
            <a:endParaRPr lang="fr-FR" cap="all" dirty="0"/>
          </a:p>
        </p:txBody>
      </p:sp>
      <p:sp>
        <p:nvSpPr>
          <p:cNvPr id="5" name="Espace réservé du pied de page 4"/>
          <p:cNvSpPr>
            <a:spLocks noGrp="1"/>
          </p:cNvSpPr>
          <p:nvPr>
            <p:ph type="ftr" sz="quarter" idx="3"/>
          </p:nvPr>
        </p:nvSpPr>
        <p:spPr bwMode="gray">
          <a:xfrm>
            <a:off x="480000" y="6378000"/>
            <a:ext cx="7872000" cy="480000"/>
          </a:xfrm>
          <a:prstGeom prst="rect">
            <a:avLst/>
          </a:prstGeom>
        </p:spPr>
        <p:txBody>
          <a:bodyPr vert="horz" lIns="0" tIns="0" rIns="0" bIns="0" rtlCol="0" anchor="ctr" anchorCtr="0">
            <a:noAutofit/>
          </a:bodyPr>
          <a:lstStyle>
            <a:lvl1pPr algn="l">
              <a:defRPr sz="1000" b="1">
                <a:solidFill>
                  <a:schemeClr val="tx1"/>
                </a:solidFill>
              </a:defRPr>
            </a:lvl1pPr>
          </a:lstStyle>
          <a:p>
            <a:r>
              <a:rPr lang="fr-FR" dirty="0"/>
              <a:t>Intitulé de la direction/service interministérielle</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8"/>
          <a:srcRect/>
          <a:stretch/>
        </p:blipFill>
        <p:spPr>
          <a:xfrm>
            <a:off x="398031" y="144118"/>
            <a:ext cx="1086292" cy="935897"/>
          </a:xfrm>
          <a:prstGeom prst="rect">
            <a:avLst/>
          </a:prstGeom>
        </p:spPr>
      </p:pic>
    </p:spTree>
    <p:extLst>
      <p:ext uri="{BB962C8B-B14F-4D97-AF65-F5344CB8AC3E}">
        <p14:creationId xmlns:p14="http://schemas.microsoft.com/office/powerpoint/2010/main" val="357414409"/>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6" r:id="rId6"/>
  </p:sldLayoutIdLst>
  <p:hf hdr="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6.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02" y="240002"/>
            <a:ext cx="1744442" cy="1451812"/>
          </a:xfrm>
          <a:prstGeom prst="rect">
            <a:avLst/>
          </a:prstGeom>
        </p:spPr>
      </p:pic>
      <p:sp>
        <p:nvSpPr>
          <p:cNvPr id="10" name="ZoneTexte 9">
            <a:extLst>
              <a:ext uri="{FF2B5EF4-FFF2-40B4-BE49-F238E27FC236}">
                <a16:creationId xmlns:a16="http://schemas.microsoft.com/office/drawing/2014/main" id="{B256B99C-9454-492F-BCD1-EBD6FFE42B47}"/>
              </a:ext>
            </a:extLst>
          </p:cNvPr>
          <p:cNvSpPr txBox="1"/>
          <p:nvPr/>
        </p:nvSpPr>
        <p:spPr>
          <a:xfrm>
            <a:off x="695663" y="1999506"/>
            <a:ext cx="11030172" cy="707886"/>
          </a:xfrm>
          <a:prstGeom prst="rect">
            <a:avLst/>
          </a:prstGeom>
          <a:noFill/>
        </p:spPr>
        <p:txBody>
          <a:bodyPr wrap="square" rtlCol="0">
            <a:spAutoFit/>
          </a:bodyPr>
          <a:lstStyle/>
          <a:p>
            <a:r>
              <a:rPr lang="fr-FR" sz="4000" b="1" dirty="0"/>
              <a:t>Évolutions de </a:t>
            </a:r>
            <a:r>
              <a:rPr lang="fr-FR" sz="4000" b="1" dirty="0" err="1"/>
              <a:t>MaPrimeRénov</a:t>
            </a:r>
            <a:r>
              <a:rPr lang="fr-FR" sz="4000" b="1" dirty="0"/>
              <a:t>’ au 1</a:t>
            </a:r>
            <a:r>
              <a:rPr lang="fr-FR" sz="4000" b="1" baseline="30000" dirty="0"/>
              <a:t>er</a:t>
            </a:r>
            <a:r>
              <a:rPr lang="fr-FR" sz="4000" b="1" dirty="0"/>
              <a:t> janvier 2024 </a:t>
            </a:r>
          </a:p>
        </p:txBody>
      </p:sp>
    </p:spTree>
    <p:extLst>
      <p:ext uri="{BB962C8B-B14F-4D97-AF65-F5344CB8AC3E}">
        <p14:creationId xmlns:p14="http://schemas.microsoft.com/office/powerpoint/2010/main" val="418151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p:nvPr/>
        </p:nvSpPr>
        <p:spPr>
          <a:xfrm>
            <a:off x="3551023" y="5866360"/>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500" b="0" i="0" u="none" strike="noStrike" cap="none">
              <a:solidFill>
                <a:srgbClr val="000000"/>
              </a:solidFill>
              <a:latin typeface="Arial"/>
              <a:ea typeface="Arial"/>
              <a:cs typeface="Arial"/>
              <a:sym typeface="Arial"/>
            </a:endParaRPr>
          </a:p>
        </p:txBody>
      </p:sp>
      <p:grpSp>
        <p:nvGrpSpPr>
          <p:cNvPr id="579" name="Google Shape;579;p76"/>
          <p:cNvGrpSpPr/>
          <p:nvPr/>
        </p:nvGrpSpPr>
        <p:grpSpPr>
          <a:xfrm>
            <a:off x="4919527" y="2328649"/>
            <a:ext cx="2323071" cy="3116617"/>
            <a:chOff x="4890257" y="2706129"/>
            <a:chExt cx="2323070" cy="3007609"/>
          </a:xfrm>
        </p:grpSpPr>
        <p:sp>
          <p:nvSpPr>
            <p:cNvPr id="580" name="Google Shape;580;p76"/>
            <p:cNvSpPr/>
            <p:nvPr/>
          </p:nvSpPr>
          <p:spPr>
            <a:xfrm>
              <a:off x="4890257" y="2706129"/>
              <a:ext cx="2323070" cy="300760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pic>
          <p:nvPicPr>
            <p:cNvPr id="581" name="Google Shape;581;p76" descr="Une image contenant Graphique&#10;&#10;Description générée automatiquement"/>
            <p:cNvPicPr preferRelativeResize="0"/>
            <p:nvPr/>
          </p:nvPicPr>
          <p:blipFill rotWithShape="1">
            <a:blip r:embed="rId3">
              <a:alphaModFix/>
            </a:blip>
            <a:srcRect r="72336"/>
            <a:stretch/>
          </p:blipFill>
          <p:spPr>
            <a:xfrm>
              <a:off x="5314132" y="3179191"/>
              <a:ext cx="1721061" cy="1399049"/>
            </a:xfrm>
            <a:prstGeom prst="rect">
              <a:avLst/>
            </a:prstGeom>
            <a:noFill/>
            <a:ln>
              <a:noFill/>
            </a:ln>
          </p:spPr>
        </p:pic>
        <p:pic>
          <p:nvPicPr>
            <p:cNvPr id="582" name="Google Shape;582;p76" descr="Une image contenant Graphique&#10;&#10;Description générée automatiquement"/>
            <p:cNvPicPr preferRelativeResize="0"/>
            <p:nvPr/>
          </p:nvPicPr>
          <p:blipFill rotWithShape="1">
            <a:blip r:embed="rId4">
              <a:alphaModFix/>
            </a:blip>
            <a:srcRect l="28151"/>
            <a:stretch/>
          </p:blipFill>
          <p:spPr>
            <a:xfrm>
              <a:off x="5129811" y="4534992"/>
              <a:ext cx="1907099" cy="596900"/>
            </a:xfrm>
            <a:prstGeom prst="rect">
              <a:avLst/>
            </a:prstGeom>
            <a:noFill/>
            <a:ln>
              <a:noFill/>
            </a:ln>
          </p:spPr>
        </p:pic>
      </p:grpSp>
      <p:sp>
        <p:nvSpPr>
          <p:cNvPr id="583" name="Google Shape;583;p76"/>
          <p:cNvSpPr/>
          <p:nvPr/>
        </p:nvSpPr>
        <p:spPr>
          <a:xfrm>
            <a:off x="4912304" y="1047224"/>
            <a:ext cx="2323071" cy="1151725"/>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584" name="Google Shape;584;p76"/>
          <p:cNvSpPr txBox="1"/>
          <p:nvPr/>
        </p:nvSpPr>
        <p:spPr>
          <a:xfrm>
            <a:off x="4912304" y="1047224"/>
            <a:ext cx="2323069" cy="1151725"/>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dirty="0">
                <a:solidFill>
                  <a:srgbClr val="00B050"/>
                </a:solidFill>
                <a:latin typeface="Arial"/>
                <a:ea typeface="Arial"/>
                <a:cs typeface="Arial"/>
                <a:sym typeface="Arial"/>
              </a:rPr>
              <a:t>4,6</a:t>
            </a:r>
            <a:r>
              <a:rPr lang="fr-FR" sz="1500" b="1" i="0" u="none" strike="noStrike" cap="none" dirty="0">
                <a:solidFill>
                  <a:srgbClr val="00B050"/>
                </a:solidFill>
                <a:latin typeface="Arial"/>
                <a:ea typeface="Arial"/>
                <a:cs typeface="Arial"/>
                <a:sym typeface="Arial"/>
              </a:rPr>
              <a:t> Md€ </a:t>
            </a:r>
            <a:r>
              <a:rPr lang="fr-FR" sz="1500" b="1" i="0" u="none" strike="noStrike" cap="none" dirty="0">
                <a:solidFill>
                  <a:srgbClr val="000000"/>
                </a:solidFill>
                <a:latin typeface="Arial"/>
                <a:ea typeface="Arial"/>
                <a:cs typeface="Arial"/>
                <a:sym typeface="Arial"/>
              </a:rPr>
              <a:t>en 2024</a:t>
            </a:r>
            <a:endParaRPr sz="1900" dirty="0"/>
          </a:p>
          <a:p>
            <a:pPr marL="0" marR="0" lvl="0" indent="0" algn="ctr" rtl="0">
              <a:spcBef>
                <a:spcPts val="600"/>
              </a:spcBef>
              <a:spcAft>
                <a:spcPts val="0"/>
              </a:spcAft>
              <a:buNone/>
            </a:pPr>
            <a:r>
              <a:rPr lang="fr-FR" sz="1500" b="1" i="0" u="none" strike="noStrike" cap="none" dirty="0">
                <a:solidFill>
                  <a:srgbClr val="000000"/>
                </a:solidFill>
                <a:latin typeface="Arial"/>
                <a:ea typeface="Arial"/>
                <a:cs typeface="Arial"/>
                <a:sym typeface="Arial"/>
              </a:rPr>
              <a:t>( + 1,2 Md€ // 2023)</a:t>
            </a:r>
            <a:endParaRPr sz="1900" dirty="0"/>
          </a:p>
        </p:txBody>
      </p:sp>
      <p:sp>
        <p:nvSpPr>
          <p:cNvPr id="585" name="Google Shape;585;p76"/>
          <p:cNvSpPr/>
          <p:nvPr/>
        </p:nvSpPr>
        <p:spPr>
          <a:xfrm>
            <a:off x="7332187" y="1047224"/>
            <a:ext cx="4751564" cy="580769"/>
          </a:xfrm>
          <a:prstGeom prst="roundRect">
            <a:avLst>
              <a:gd name="adj" fmla="val 16667"/>
            </a:avLst>
          </a:prstGeom>
          <a:solidFill>
            <a:schemeClr val="accent6">
              <a:lumMod val="60000"/>
              <a:lumOff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586" name="Google Shape;586;p76"/>
          <p:cNvSpPr txBox="1"/>
          <p:nvPr/>
        </p:nvSpPr>
        <p:spPr>
          <a:xfrm>
            <a:off x="7350693" y="1183148"/>
            <a:ext cx="4658563" cy="308921"/>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a:solidFill>
                  <a:srgbClr val="000000"/>
                </a:solidFill>
                <a:latin typeface="Arial"/>
                <a:ea typeface="Arial"/>
                <a:cs typeface="Arial"/>
                <a:sym typeface="Arial"/>
              </a:rPr>
              <a:t>Parcours non accompagné</a:t>
            </a:r>
            <a:endParaRPr sz="1500" b="1" i="0" u="none" strike="noStrike" cap="none">
              <a:solidFill>
                <a:srgbClr val="000000"/>
              </a:solidFill>
              <a:latin typeface="Arial"/>
              <a:ea typeface="Arial"/>
              <a:cs typeface="Arial"/>
              <a:sym typeface="Arial"/>
            </a:endParaRPr>
          </a:p>
        </p:txBody>
      </p:sp>
      <p:sp>
        <p:nvSpPr>
          <p:cNvPr id="587" name="Google Shape;587;p76"/>
          <p:cNvSpPr/>
          <p:nvPr/>
        </p:nvSpPr>
        <p:spPr>
          <a:xfrm>
            <a:off x="102123" y="1047224"/>
            <a:ext cx="4713369" cy="580769"/>
          </a:xfrm>
          <a:prstGeom prst="roundRect">
            <a:avLst>
              <a:gd name="adj" fmla="val 16667"/>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588" name="Google Shape;588;p76"/>
          <p:cNvSpPr txBox="1"/>
          <p:nvPr/>
        </p:nvSpPr>
        <p:spPr>
          <a:xfrm>
            <a:off x="102121" y="1183148"/>
            <a:ext cx="4713371" cy="308921"/>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Parcours accompagné</a:t>
            </a:r>
            <a:endParaRPr sz="1500" b="1" i="0" u="none" strike="noStrike" cap="none" dirty="0">
              <a:solidFill>
                <a:srgbClr val="000000"/>
              </a:solidFill>
              <a:latin typeface="Arial"/>
              <a:ea typeface="Arial"/>
              <a:cs typeface="Arial"/>
              <a:sym typeface="Arial"/>
            </a:endParaRPr>
          </a:p>
        </p:txBody>
      </p:sp>
      <p:grpSp>
        <p:nvGrpSpPr>
          <p:cNvPr id="589" name="Google Shape;589;p76"/>
          <p:cNvGrpSpPr/>
          <p:nvPr/>
        </p:nvGrpSpPr>
        <p:grpSpPr>
          <a:xfrm>
            <a:off x="7356903" y="1731013"/>
            <a:ext cx="2323071" cy="1697595"/>
            <a:chOff x="7414053" y="2332238"/>
            <a:chExt cx="2323070" cy="1697594"/>
          </a:xfrm>
          <a:solidFill>
            <a:schemeClr val="accent6">
              <a:lumMod val="20000"/>
              <a:lumOff val="80000"/>
            </a:schemeClr>
          </a:solidFill>
        </p:grpSpPr>
        <p:sp>
          <p:nvSpPr>
            <p:cNvPr id="590" name="Google Shape;590;p76"/>
            <p:cNvSpPr/>
            <p:nvPr/>
          </p:nvSpPr>
          <p:spPr>
            <a:xfrm>
              <a:off x="7414053" y="2332238"/>
              <a:ext cx="2323070" cy="1697594"/>
            </a:xfrm>
            <a:prstGeom prst="roundRect">
              <a:avLst>
                <a:gd name="adj" fmla="val 16667"/>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pic>
          <p:nvPicPr>
            <p:cNvPr id="591" name="Google Shape;591;p76" descr="Une image contenant texte, capture d’écran, Police, Graphique&#10;&#10;Description générée automatiquement"/>
            <p:cNvPicPr preferRelativeResize="0"/>
            <p:nvPr/>
          </p:nvPicPr>
          <p:blipFill rotWithShape="1">
            <a:blip r:embed="rId5">
              <a:alphaModFix/>
            </a:blip>
            <a:srcRect l="62703" t="9219" r="10702" b="57839"/>
            <a:stretch/>
          </p:blipFill>
          <p:spPr>
            <a:xfrm>
              <a:off x="7491044" y="2601650"/>
              <a:ext cx="1302223" cy="997377"/>
            </a:xfrm>
            <a:prstGeom prst="rect">
              <a:avLst/>
            </a:prstGeom>
            <a:grpFill/>
            <a:ln>
              <a:noFill/>
            </a:ln>
          </p:spPr>
        </p:pic>
      </p:grpSp>
      <p:grpSp>
        <p:nvGrpSpPr>
          <p:cNvPr id="593" name="Google Shape;593;p76"/>
          <p:cNvGrpSpPr/>
          <p:nvPr/>
        </p:nvGrpSpPr>
        <p:grpSpPr>
          <a:xfrm>
            <a:off x="102122" y="3821299"/>
            <a:ext cx="2352966" cy="1623969"/>
            <a:chOff x="354874" y="2335426"/>
            <a:chExt cx="2323070" cy="1697594"/>
          </a:xfrm>
        </p:grpSpPr>
        <p:sp>
          <p:nvSpPr>
            <p:cNvPr id="594" name="Google Shape;594;p76"/>
            <p:cNvSpPr/>
            <p:nvPr/>
          </p:nvSpPr>
          <p:spPr>
            <a:xfrm>
              <a:off x="354874" y="2335426"/>
              <a:ext cx="2323070" cy="1697594"/>
            </a:xfrm>
            <a:prstGeom prst="roundRect">
              <a:avLst>
                <a:gd name="adj" fmla="val 16667"/>
              </a:avLst>
            </a:prstGeom>
            <a:solidFill>
              <a:srgbClr val="FBFD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595" name="Google Shape;595;p76"/>
            <p:cNvSpPr/>
            <p:nvPr/>
          </p:nvSpPr>
          <p:spPr>
            <a:xfrm rot="19362875">
              <a:off x="1295746" y="2502208"/>
              <a:ext cx="678937" cy="351144"/>
            </a:xfrm>
            <a:prstGeom prst="rightArrow">
              <a:avLst>
                <a:gd name="adj1" fmla="val 50000"/>
                <a:gd name="adj2" fmla="val 50000"/>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596" name="Google Shape;596;p76"/>
            <p:cNvSpPr txBox="1"/>
            <p:nvPr/>
          </p:nvSpPr>
          <p:spPr>
            <a:xfrm>
              <a:off x="449927" y="2977871"/>
              <a:ext cx="2166290" cy="96746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Taux de financement en augmentation et valorisation des CEE par l’ANAH</a:t>
              </a:r>
              <a:endParaRPr sz="1500" b="1" i="0" u="none" strike="noStrike" cap="none" dirty="0">
                <a:solidFill>
                  <a:srgbClr val="000000"/>
                </a:solidFill>
                <a:latin typeface="Arial"/>
                <a:ea typeface="Arial"/>
                <a:cs typeface="Arial"/>
                <a:sym typeface="Arial"/>
              </a:endParaRPr>
            </a:p>
          </p:txBody>
        </p:sp>
      </p:grpSp>
      <p:grpSp>
        <p:nvGrpSpPr>
          <p:cNvPr id="597" name="Google Shape;597;p76"/>
          <p:cNvGrpSpPr/>
          <p:nvPr/>
        </p:nvGrpSpPr>
        <p:grpSpPr>
          <a:xfrm>
            <a:off x="102121" y="1599609"/>
            <a:ext cx="2323071" cy="2082117"/>
            <a:chOff x="159272" y="2168139"/>
            <a:chExt cx="2323070" cy="1864881"/>
          </a:xfrm>
        </p:grpSpPr>
        <p:sp>
          <p:nvSpPr>
            <p:cNvPr id="598" name="Google Shape;598;p76"/>
            <p:cNvSpPr/>
            <p:nvPr/>
          </p:nvSpPr>
          <p:spPr>
            <a:xfrm>
              <a:off x="159272" y="2335426"/>
              <a:ext cx="2323070" cy="1697594"/>
            </a:xfrm>
            <a:prstGeom prst="roundRect">
              <a:avLst>
                <a:gd name="adj" fmla="val 16667"/>
              </a:avLst>
            </a:prstGeom>
            <a:solidFill>
              <a:srgbClr val="FBFDAD"/>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1500" b="0" i="0" u="none" strike="noStrike" cap="none">
                <a:solidFill>
                  <a:srgbClr val="FFFFFF"/>
                </a:solidFill>
                <a:latin typeface="Arial"/>
                <a:ea typeface="Arial"/>
                <a:cs typeface="Arial"/>
                <a:sym typeface="Arial"/>
              </a:endParaRPr>
            </a:p>
          </p:txBody>
        </p:sp>
        <p:pic>
          <p:nvPicPr>
            <p:cNvPr id="599" name="Google Shape;599;p76" descr="Une image contenant texte, capture d’écran, Police, Graphique&#10;&#10;Description générée automatiquement"/>
            <p:cNvPicPr preferRelativeResize="0"/>
            <p:nvPr/>
          </p:nvPicPr>
          <p:blipFill rotWithShape="1">
            <a:blip r:embed="rId5">
              <a:alphaModFix/>
            </a:blip>
            <a:srcRect l="62703" t="9218" r="10702" b="44099"/>
            <a:stretch/>
          </p:blipFill>
          <p:spPr>
            <a:xfrm>
              <a:off x="347878" y="2555677"/>
              <a:ext cx="1302223" cy="1413388"/>
            </a:xfrm>
            <a:prstGeom prst="rect">
              <a:avLst/>
            </a:prstGeom>
            <a:noFill/>
            <a:ln>
              <a:noFill/>
            </a:ln>
          </p:spPr>
        </p:pic>
        <p:sp>
          <p:nvSpPr>
            <p:cNvPr id="600" name="Google Shape;600;p76"/>
            <p:cNvSpPr txBox="1"/>
            <p:nvPr/>
          </p:nvSpPr>
          <p:spPr>
            <a:xfrm>
              <a:off x="832857" y="2168139"/>
              <a:ext cx="1173985" cy="1237249"/>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fr-FR" sz="1500" b="1" i="0" u="none" strike="noStrike" cap="none" dirty="0">
                  <a:solidFill>
                    <a:srgbClr val="000000"/>
                  </a:solidFill>
                  <a:latin typeface="Arial"/>
                  <a:ea typeface="Arial"/>
                  <a:cs typeface="Arial"/>
                  <a:sym typeface="Arial"/>
                </a:rPr>
                <a:t>Ouvert</a:t>
              </a:r>
              <a:endParaRPr sz="1900" dirty="0"/>
            </a:p>
            <a:p>
              <a:pPr marL="0" marR="0" lvl="0" indent="0" algn="r" rtl="0">
                <a:spcBef>
                  <a:spcPts val="0"/>
                </a:spcBef>
                <a:spcAft>
                  <a:spcPts val="0"/>
                </a:spcAft>
                <a:buNone/>
              </a:pPr>
              <a:r>
                <a:rPr lang="fr-FR" sz="1500" b="1" i="0" u="none" strike="noStrike" cap="none" dirty="0">
                  <a:solidFill>
                    <a:srgbClr val="000000"/>
                  </a:solidFill>
                  <a:latin typeface="Arial"/>
                  <a:ea typeface="Arial"/>
                  <a:cs typeface="Arial"/>
                  <a:sym typeface="Arial"/>
                </a:rPr>
                <a:t>à tous </a:t>
              </a:r>
              <a:endParaRPr sz="1500" b="1" i="0" u="none" strike="noStrike" cap="none" dirty="0">
                <a:solidFill>
                  <a:srgbClr val="000000"/>
                </a:solidFill>
                <a:latin typeface="Arial"/>
                <a:ea typeface="Arial"/>
                <a:cs typeface="Arial"/>
                <a:sym typeface="Arial"/>
              </a:endParaRPr>
            </a:p>
          </p:txBody>
        </p:sp>
      </p:grpSp>
      <p:grpSp>
        <p:nvGrpSpPr>
          <p:cNvPr id="601" name="Google Shape;601;p76"/>
          <p:cNvGrpSpPr/>
          <p:nvPr/>
        </p:nvGrpSpPr>
        <p:grpSpPr>
          <a:xfrm>
            <a:off x="9760681" y="1731015"/>
            <a:ext cx="2323071" cy="1709809"/>
            <a:chOff x="9817831" y="2332237"/>
            <a:chExt cx="2323070" cy="1709809"/>
          </a:xfrm>
        </p:grpSpPr>
        <p:sp>
          <p:nvSpPr>
            <p:cNvPr id="602" name="Google Shape;602;p76"/>
            <p:cNvSpPr/>
            <p:nvPr/>
          </p:nvSpPr>
          <p:spPr>
            <a:xfrm>
              <a:off x="9817831" y="2332237"/>
              <a:ext cx="2323070" cy="1566690"/>
            </a:xfrm>
            <a:prstGeom prst="roundRect">
              <a:avLst>
                <a:gd name="adj" fmla="val 16667"/>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03" name="Google Shape;603;p76"/>
            <p:cNvSpPr txBox="1"/>
            <p:nvPr/>
          </p:nvSpPr>
          <p:spPr>
            <a:xfrm>
              <a:off x="9858652" y="2864346"/>
              <a:ext cx="2207752" cy="117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Décarbonation des systèmes de chauffage</a:t>
              </a:r>
              <a:endParaRPr sz="1900" dirty="0"/>
            </a:p>
          </p:txBody>
        </p:sp>
      </p:grpSp>
      <p:grpSp>
        <p:nvGrpSpPr>
          <p:cNvPr id="604" name="Google Shape;604;p76"/>
          <p:cNvGrpSpPr/>
          <p:nvPr/>
        </p:nvGrpSpPr>
        <p:grpSpPr>
          <a:xfrm>
            <a:off x="2518009" y="1731015"/>
            <a:ext cx="2323071" cy="738671"/>
            <a:chOff x="9817831" y="2332238"/>
            <a:chExt cx="2323070" cy="738671"/>
          </a:xfrm>
          <a:solidFill>
            <a:srgbClr val="FBFDAD"/>
          </a:solidFill>
        </p:grpSpPr>
        <p:sp>
          <p:nvSpPr>
            <p:cNvPr id="605" name="Google Shape;605;p76"/>
            <p:cNvSpPr/>
            <p:nvPr/>
          </p:nvSpPr>
          <p:spPr>
            <a:xfrm>
              <a:off x="9817831" y="2332238"/>
              <a:ext cx="2323070" cy="738671"/>
            </a:xfrm>
            <a:prstGeom prst="roundRect">
              <a:avLst>
                <a:gd name="adj" fmla="val 16667"/>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06" name="Google Shape;606;p76"/>
            <p:cNvSpPr txBox="1"/>
            <p:nvPr/>
          </p:nvSpPr>
          <p:spPr>
            <a:xfrm>
              <a:off x="9869129" y="2351292"/>
              <a:ext cx="1634105" cy="719617"/>
            </a:xfrm>
            <a:prstGeom prst="rect">
              <a:avLst/>
            </a:prstGeom>
            <a:grp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a:solidFill>
                    <a:srgbClr val="000000"/>
                  </a:solidFill>
                  <a:latin typeface="Arial"/>
                  <a:ea typeface="Arial"/>
                  <a:cs typeface="Arial"/>
                  <a:sym typeface="Arial"/>
                </a:rPr>
                <a:t>Rénovation d’ampleur</a:t>
              </a:r>
              <a:endParaRPr sz="1900"/>
            </a:p>
          </p:txBody>
        </p:sp>
      </p:grpSp>
      <p:sp>
        <p:nvSpPr>
          <p:cNvPr id="609" name="Google Shape;609;p76"/>
          <p:cNvSpPr txBox="1"/>
          <p:nvPr/>
        </p:nvSpPr>
        <p:spPr>
          <a:xfrm>
            <a:off x="138679" y="5584837"/>
            <a:ext cx="2286513" cy="701428"/>
          </a:xfrm>
          <a:prstGeom prst="roundRect">
            <a:avLst/>
          </a:prstGeom>
          <a:solidFill>
            <a:srgbClr val="FBFDAD"/>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Rénovation par étapes possible</a:t>
            </a:r>
            <a:endParaRPr sz="1900" dirty="0"/>
          </a:p>
        </p:txBody>
      </p:sp>
      <p:sp>
        <p:nvSpPr>
          <p:cNvPr id="612" name="Google Shape;612;p76"/>
          <p:cNvSpPr txBox="1"/>
          <p:nvPr/>
        </p:nvSpPr>
        <p:spPr>
          <a:xfrm>
            <a:off x="2518009" y="5572632"/>
            <a:ext cx="3436243" cy="701428"/>
          </a:xfrm>
          <a:prstGeom prst="roundRect">
            <a:avLst/>
          </a:prstGeom>
          <a:solidFill>
            <a:srgbClr val="FBFDAD"/>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Aide renforcée pour les sorties de passoire thermique</a:t>
            </a:r>
            <a:endParaRPr sz="1500" b="1" i="0" u="none" strike="noStrike" cap="none" dirty="0">
              <a:solidFill>
                <a:srgbClr val="000000"/>
              </a:solidFill>
              <a:latin typeface="Arial"/>
              <a:ea typeface="Arial"/>
              <a:cs typeface="Arial"/>
              <a:sym typeface="Arial"/>
            </a:endParaRPr>
          </a:p>
        </p:txBody>
      </p:sp>
      <p:grpSp>
        <p:nvGrpSpPr>
          <p:cNvPr id="613" name="Google Shape;613;p76"/>
          <p:cNvGrpSpPr/>
          <p:nvPr/>
        </p:nvGrpSpPr>
        <p:grpSpPr>
          <a:xfrm>
            <a:off x="7351427" y="3567277"/>
            <a:ext cx="2323071" cy="868603"/>
            <a:chOff x="9817831" y="2332238"/>
            <a:chExt cx="2323070" cy="729559"/>
          </a:xfrm>
        </p:grpSpPr>
        <p:sp>
          <p:nvSpPr>
            <p:cNvPr id="614" name="Google Shape;614;p76"/>
            <p:cNvSpPr/>
            <p:nvPr/>
          </p:nvSpPr>
          <p:spPr>
            <a:xfrm>
              <a:off x="9817831" y="2332238"/>
              <a:ext cx="2323070" cy="729559"/>
            </a:xfrm>
            <a:prstGeom prst="roundRect">
              <a:avLst>
                <a:gd name="adj" fmla="val 16667"/>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15" name="Google Shape;615;p76"/>
            <p:cNvSpPr txBox="1"/>
            <p:nvPr/>
          </p:nvSpPr>
          <p:spPr>
            <a:xfrm>
              <a:off x="9913070" y="2454990"/>
              <a:ext cx="2174076" cy="540033"/>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Poste de travaux chauffage systématique</a:t>
              </a:r>
              <a:endParaRPr sz="1500" b="1" i="0" u="none" strike="noStrike" cap="none" dirty="0">
                <a:solidFill>
                  <a:srgbClr val="000000"/>
                </a:solidFill>
                <a:latin typeface="Arial"/>
                <a:ea typeface="Arial"/>
                <a:cs typeface="Arial"/>
                <a:sym typeface="Arial"/>
              </a:endParaRPr>
            </a:p>
          </p:txBody>
        </p:sp>
      </p:grpSp>
      <p:sp>
        <p:nvSpPr>
          <p:cNvPr id="618" name="Google Shape;618;p76"/>
          <p:cNvSpPr txBox="1"/>
          <p:nvPr/>
        </p:nvSpPr>
        <p:spPr>
          <a:xfrm>
            <a:off x="9760681" y="4508109"/>
            <a:ext cx="2323070" cy="925548"/>
          </a:xfrm>
          <a:prstGeom prst="roundRect">
            <a:avLst/>
          </a:prstGeom>
          <a:solidFill>
            <a:schemeClr val="accent6">
              <a:lumMod val="20000"/>
              <a:lumOff val="80000"/>
            </a:schemeClr>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a:solidFill>
                  <a:srgbClr val="000000"/>
                </a:solidFill>
                <a:latin typeface="Arial"/>
                <a:ea typeface="Arial"/>
                <a:cs typeface="Arial"/>
                <a:sym typeface="Arial"/>
              </a:rPr>
              <a:t>Fourniture du DPE obligatoire</a:t>
            </a:r>
            <a:endParaRPr sz="1900"/>
          </a:p>
        </p:txBody>
      </p:sp>
      <p:sp>
        <p:nvSpPr>
          <p:cNvPr id="621" name="Google Shape;621;p76"/>
          <p:cNvSpPr txBox="1"/>
          <p:nvPr/>
        </p:nvSpPr>
        <p:spPr>
          <a:xfrm>
            <a:off x="7374690" y="4517198"/>
            <a:ext cx="2305284" cy="873850"/>
          </a:xfrm>
          <a:prstGeom prst="roundRect">
            <a:avLst/>
          </a:prstGeom>
          <a:solidFill>
            <a:schemeClr val="accent6">
              <a:lumMod val="20000"/>
              <a:lumOff val="80000"/>
            </a:schemeClr>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Poste de travaux isolation complémentaire</a:t>
            </a:r>
            <a:endParaRPr sz="1900" dirty="0"/>
          </a:p>
        </p:txBody>
      </p:sp>
      <p:grpSp>
        <p:nvGrpSpPr>
          <p:cNvPr id="622" name="Google Shape;622;p76"/>
          <p:cNvGrpSpPr/>
          <p:nvPr/>
        </p:nvGrpSpPr>
        <p:grpSpPr>
          <a:xfrm>
            <a:off x="9760681" y="3363869"/>
            <a:ext cx="2323071" cy="1072011"/>
            <a:chOff x="9876658" y="2340176"/>
            <a:chExt cx="2323070" cy="563018"/>
          </a:xfrm>
        </p:grpSpPr>
        <p:sp>
          <p:nvSpPr>
            <p:cNvPr id="623" name="Google Shape;623;p76"/>
            <p:cNvSpPr/>
            <p:nvPr/>
          </p:nvSpPr>
          <p:spPr>
            <a:xfrm>
              <a:off x="9876658" y="2340176"/>
              <a:ext cx="2323070" cy="563018"/>
            </a:xfrm>
            <a:prstGeom prst="roundRect">
              <a:avLst>
                <a:gd name="adj" fmla="val 16667"/>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24" name="Google Shape;624;p76"/>
            <p:cNvSpPr txBox="1"/>
            <p:nvPr/>
          </p:nvSpPr>
          <p:spPr>
            <a:xfrm>
              <a:off x="9951155" y="2362917"/>
              <a:ext cx="1592504" cy="53057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a:solidFill>
                    <a:srgbClr val="000000"/>
                  </a:solidFill>
                  <a:latin typeface="Arial"/>
                  <a:ea typeface="Arial"/>
                  <a:cs typeface="Arial"/>
                  <a:sym typeface="Arial"/>
                </a:rPr>
                <a:t>Aide par geste forfaitaire</a:t>
              </a:r>
              <a:endParaRPr sz="1900"/>
            </a:p>
          </p:txBody>
        </p:sp>
      </p:grpSp>
      <p:grpSp>
        <p:nvGrpSpPr>
          <p:cNvPr id="625" name="Google Shape;625;p76"/>
          <p:cNvGrpSpPr/>
          <p:nvPr/>
        </p:nvGrpSpPr>
        <p:grpSpPr>
          <a:xfrm>
            <a:off x="2518009" y="2616337"/>
            <a:ext cx="2323071" cy="1065391"/>
            <a:chOff x="9811620" y="2254852"/>
            <a:chExt cx="2323070" cy="570798"/>
          </a:xfrm>
          <a:solidFill>
            <a:srgbClr val="FBFDAD"/>
          </a:solidFill>
        </p:grpSpPr>
        <p:sp>
          <p:nvSpPr>
            <p:cNvPr id="626" name="Google Shape;626;p76"/>
            <p:cNvSpPr/>
            <p:nvPr/>
          </p:nvSpPr>
          <p:spPr>
            <a:xfrm>
              <a:off x="9811620" y="2254852"/>
              <a:ext cx="2323070" cy="570798"/>
            </a:xfrm>
            <a:prstGeom prst="roundRect">
              <a:avLst>
                <a:gd name="adj" fmla="val 16667"/>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27" name="Google Shape;627;p76"/>
            <p:cNvSpPr txBox="1"/>
            <p:nvPr/>
          </p:nvSpPr>
          <p:spPr>
            <a:xfrm>
              <a:off x="9885174" y="2294292"/>
              <a:ext cx="1520197" cy="511614"/>
            </a:xfrm>
            <a:prstGeom prst="rect">
              <a:avLst/>
            </a:prstGeom>
            <a:grp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a:solidFill>
                    <a:srgbClr val="000000"/>
                  </a:solidFill>
                  <a:latin typeface="Arial"/>
                  <a:ea typeface="Arial"/>
                  <a:cs typeface="Arial"/>
                  <a:sym typeface="Arial"/>
                </a:rPr>
                <a:t>Aide calculée en pourcentage des travaux</a:t>
              </a:r>
              <a:endParaRPr sz="1900"/>
            </a:p>
          </p:txBody>
        </p:sp>
      </p:grpSp>
      <p:grpSp>
        <p:nvGrpSpPr>
          <p:cNvPr id="628" name="Google Shape;628;p76"/>
          <p:cNvGrpSpPr/>
          <p:nvPr/>
        </p:nvGrpSpPr>
        <p:grpSpPr>
          <a:xfrm>
            <a:off x="2518009" y="3758861"/>
            <a:ext cx="2323071" cy="1692000"/>
            <a:chOff x="9811620" y="2254852"/>
            <a:chExt cx="2323070" cy="591602"/>
          </a:xfrm>
          <a:solidFill>
            <a:srgbClr val="FBFDAD"/>
          </a:solidFill>
        </p:grpSpPr>
        <p:sp>
          <p:nvSpPr>
            <p:cNvPr id="629" name="Google Shape;629;p76"/>
            <p:cNvSpPr/>
            <p:nvPr/>
          </p:nvSpPr>
          <p:spPr>
            <a:xfrm>
              <a:off x="9811620" y="2254852"/>
              <a:ext cx="2323070" cy="591602"/>
            </a:xfrm>
            <a:prstGeom prst="roundRect">
              <a:avLst>
                <a:gd name="adj" fmla="val 16667"/>
              </a:avLst>
            </a:prstGeom>
            <a:grpFill/>
            <a:ln w="9525" cap="sq"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30" name="Google Shape;630;p76"/>
            <p:cNvSpPr txBox="1"/>
            <p:nvPr/>
          </p:nvSpPr>
          <p:spPr>
            <a:xfrm>
              <a:off x="9816985" y="2588569"/>
              <a:ext cx="2287193" cy="248134"/>
            </a:xfrm>
            <a:prstGeom prst="rect">
              <a:avLst/>
            </a:prstGeom>
            <a:grp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a:solidFill>
                    <a:srgbClr val="000000"/>
                  </a:solidFill>
                  <a:latin typeface="Arial"/>
                  <a:ea typeface="Arial"/>
                  <a:cs typeface="Arial"/>
                  <a:sym typeface="Arial"/>
                </a:rPr>
                <a:t>Accompagnement systématique</a:t>
              </a:r>
              <a:endParaRPr sz="1500" b="1" i="0" u="none" strike="noStrike" cap="none">
                <a:solidFill>
                  <a:srgbClr val="000000"/>
                </a:solidFill>
                <a:latin typeface="Arial"/>
                <a:ea typeface="Arial"/>
                <a:cs typeface="Arial"/>
                <a:sym typeface="Arial"/>
              </a:endParaRPr>
            </a:p>
          </p:txBody>
        </p:sp>
      </p:grpSp>
      <p:pic>
        <p:nvPicPr>
          <p:cNvPr id="631" name="Google Shape;631;p76" descr="Une image contenant cercle, logo, Graphique, Marque&#10;&#10;Description générée automatiquement"/>
          <p:cNvPicPr preferRelativeResize="0"/>
          <p:nvPr/>
        </p:nvPicPr>
        <p:blipFill rotWithShape="1">
          <a:blip r:embed="rId6">
            <a:alphaModFix/>
          </a:blip>
          <a:srcRect/>
          <a:stretch/>
        </p:blipFill>
        <p:spPr>
          <a:xfrm>
            <a:off x="2885244" y="3681526"/>
            <a:ext cx="1627547" cy="1259903"/>
          </a:xfrm>
          <a:prstGeom prst="rect">
            <a:avLst/>
          </a:prstGeom>
          <a:noFill/>
          <a:ln>
            <a:noFill/>
          </a:ln>
        </p:spPr>
      </p:pic>
      <p:grpSp>
        <p:nvGrpSpPr>
          <p:cNvPr id="632" name="Google Shape;632;p76"/>
          <p:cNvGrpSpPr/>
          <p:nvPr/>
        </p:nvGrpSpPr>
        <p:grpSpPr>
          <a:xfrm>
            <a:off x="9760681" y="5571861"/>
            <a:ext cx="2323071" cy="720000"/>
            <a:chOff x="9811620" y="2487101"/>
            <a:chExt cx="2323070" cy="245760"/>
          </a:xfrm>
        </p:grpSpPr>
        <p:sp>
          <p:nvSpPr>
            <p:cNvPr id="633" name="Google Shape;633;p76"/>
            <p:cNvSpPr/>
            <p:nvPr/>
          </p:nvSpPr>
          <p:spPr>
            <a:xfrm>
              <a:off x="9811620" y="2487101"/>
              <a:ext cx="2323070" cy="245760"/>
            </a:xfrm>
            <a:prstGeom prst="roundRect">
              <a:avLst>
                <a:gd name="adj" fmla="val 16667"/>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34" name="Google Shape;634;p76"/>
            <p:cNvSpPr txBox="1"/>
            <p:nvPr/>
          </p:nvSpPr>
          <p:spPr>
            <a:xfrm>
              <a:off x="9893671" y="2509354"/>
              <a:ext cx="2174076" cy="214580"/>
            </a:xfrm>
            <a:prstGeom prst="rect">
              <a:avLst/>
            </a:prstGeom>
            <a:solidFill>
              <a:schemeClr val="accent6">
                <a:lumMod val="20000"/>
                <a:lumOff val="80000"/>
              </a:schemeClr>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Fermé aux ménages SUP</a:t>
              </a:r>
              <a:endParaRPr sz="1900" dirty="0"/>
            </a:p>
          </p:txBody>
        </p:sp>
      </p:grpSp>
      <p:grpSp>
        <p:nvGrpSpPr>
          <p:cNvPr id="635" name="Google Shape;635;p76"/>
          <p:cNvGrpSpPr/>
          <p:nvPr/>
        </p:nvGrpSpPr>
        <p:grpSpPr>
          <a:xfrm>
            <a:off x="6192209" y="5571861"/>
            <a:ext cx="3509067" cy="720000"/>
            <a:chOff x="9811620" y="2254852"/>
            <a:chExt cx="2323070" cy="478009"/>
          </a:xfrm>
          <a:solidFill>
            <a:schemeClr val="accent6">
              <a:lumMod val="20000"/>
              <a:lumOff val="80000"/>
            </a:schemeClr>
          </a:solidFill>
        </p:grpSpPr>
        <p:sp>
          <p:nvSpPr>
            <p:cNvPr id="636" name="Google Shape;636;p76"/>
            <p:cNvSpPr/>
            <p:nvPr/>
          </p:nvSpPr>
          <p:spPr>
            <a:xfrm>
              <a:off x="9811620" y="2254852"/>
              <a:ext cx="2323070" cy="478009"/>
            </a:xfrm>
            <a:prstGeom prst="roundRect">
              <a:avLst>
                <a:gd name="adj" fmla="val 16667"/>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637" name="Google Shape;637;p76"/>
            <p:cNvSpPr txBox="1"/>
            <p:nvPr/>
          </p:nvSpPr>
          <p:spPr>
            <a:xfrm>
              <a:off x="9826670" y="2311462"/>
              <a:ext cx="2280555" cy="347852"/>
            </a:xfrm>
            <a:prstGeom prst="rect">
              <a:avLst/>
            </a:prstGeom>
            <a:grpFill/>
            <a:ln>
              <a:noFill/>
            </a:ln>
          </p:spPr>
          <p:txBody>
            <a:bodyPr spcFirstLastPara="1" wrap="square" lIns="0" tIns="0" rIns="0" bIns="0" anchor="ctr" anchorCtr="0">
              <a:noAutofit/>
            </a:bodyPr>
            <a:lstStyle/>
            <a:p>
              <a:pPr marL="0" marR="0" lvl="0" indent="0" algn="ctr" rtl="0">
                <a:spcBef>
                  <a:spcPts val="0"/>
                </a:spcBef>
                <a:spcAft>
                  <a:spcPts val="0"/>
                </a:spcAft>
                <a:buNone/>
              </a:pPr>
              <a:r>
                <a:rPr lang="fr-FR" sz="1500" b="1" i="0" u="none" strike="noStrike" cap="none" dirty="0">
                  <a:solidFill>
                    <a:srgbClr val="000000"/>
                  </a:solidFill>
                  <a:latin typeface="Arial"/>
                  <a:ea typeface="Arial"/>
                  <a:cs typeface="Arial"/>
                  <a:sym typeface="Arial"/>
                </a:rPr>
                <a:t>Aide instruite au niveau national par l’ANAH</a:t>
              </a:r>
              <a:endParaRPr sz="1900" dirty="0"/>
            </a:p>
          </p:txBody>
        </p:sp>
      </p:grpSp>
      <p:sp>
        <p:nvSpPr>
          <p:cNvPr id="638" name="Google Shape;638;p76"/>
          <p:cNvSpPr txBox="1"/>
          <p:nvPr/>
        </p:nvSpPr>
        <p:spPr>
          <a:xfrm>
            <a:off x="4256913" y="2804017"/>
            <a:ext cx="558579" cy="6900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fr-FR" sz="4000" b="1" i="0" u="none" strike="noStrike" cap="none">
                <a:solidFill>
                  <a:srgbClr val="FFD500"/>
                </a:solidFill>
                <a:latin typeface="Arial"/>
                <a:ea typeface="Arial"/>
                <a:cs typeface="Arial"/>
                <a:sym typeface="Arial"/>
              </a:rPr>
              <a:t>%</a:t>
            </a:r>
            <a:endParaRPr sz="4800"/>
          </a:p>
        </p:txBody>
      </p:sp>
      <p:sp>
        <p:nvSpPr>
          <p:cNvPr id="639" name="Google Shape;639;p76"/>
          <p:cNvSpPr txBox="1"/>
          <p:nvPr/>
        </p:nvSpPr>
        <p:spPr>
          <a:xfrm>
            <a:off x="11358736" y="3530570"/>
            <a:ext cx="558579" cy="69002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fr-FR" sz="4800" b="1" i="0" u="none" strike="noStrike" cap="none" dirty="0">
                <a:solidFill>
                  <a:srgbClr val="8D8DD5"/>
                </a:solidFill>
                <a:latin typeface="Arial"/>
                <a:ea typeface="Arial"/>
                <a:cs typeface="Arial"/>
                <a:sym typeface="Arial"/>
              </a:rPr>
              <a:t>€</a:t>
            </a:r>
            <a:endParaRPr sz="6000" dirty="0"/>
          </a:p>
        </p:txBody>
      </p:sp>
      <p:pic>
        <p:nvPicPr>
          <p:cNvPr id="640" name="Google Shape;640;p76" descr="Une image contenant symbole, cercle, Graphique, noir&#10;&#10;Description générée automatiquement"/>
          <p:cNvPicPr preferRelativeResize="0"/>
          <p:nvPr/>
        </p:nvPicPr>
        <p:blipFill rotWithShape="1">
          <a:blip r:embed="rId7">
            <a:alphaModFix/>
          </a:blip>
          <a:srcRect/>
          <a:stretch/>
        </p:blipFill>
        <p:spPr>
          <a:xfrm>
            <a:off x="10443373" y="1707013"/>
            <a:ext cx="924009" cy="924009"/>
          </a:xfrm>
          <a:prstGeom prst="rect">
            <a:avLst/>
          </a:prstGeom>
          <a:noFill/>
          <a:ln>
            <a:noFill/>
          </a:ln>
        </p:spPr>
      </p:pic>
      <p:pic>
        <p:nvPicPr>
          <p:cNvPr id="641" name="Google Shape;641;p76" descr="Une image contenant symbole, Graphique&#10;&#10;Description générée automatiquement"/>
          <p:cNvPicPr preferRelativeResize="0"/>
          <p:nvPr/>
        </p:nvPicPr>
        <p:blipFill rotWithShape="1">
          <a:blip r:embed="rId8">
            <a:alphaModFix/>
          </a:blip>
          <a:srcRect l="20841" t="13626" r="20721" b="14850"/>
          <a:stretch/>
        </p:blipFill>
        <p:spPr>
          <a:xfrm>
            <a:off x="4078465" y="1803487"/>
            <a:ext cx="727643" cy="593725"/>
          </a:xfrm>
          <a:prstGeom prst="rect">
            <a:avLst/>
          </a:prstGeom>
          <a:noFill/>
          <a:ln>
            <a:noFill/>
          </a:ln>
        </p:spPr>
      </p:pic>
      <p:sp>
        <p:nvSpPr>
          <p:cNvPr id="642" name="Google Shape;642;p76"/>
          <p:cNvSpPr txBox="1">
            <a:spLocks noGrp="1"/>
          </p:cNvSpPr>
          <p:nvPr>
            <p:ph type="title"/>
          </p:nvPr>
        </p:nvSpPr>
        <p:spPr>
          <a:xfrm>
            <a:off x="1601206" y="450665"/>
            <a:ext cx="9826477" cy="307776"/>
          </a:xfrm>
          <a:prstGeom prst="rect">
            <a:avLst/>
          </a:prstGeom>
          <a:noFill/>
          <a:ln>
            <a:noFill/>
          </a:ln>
        </p:spPr>
        <p:txBody>
          <a:bodyPr spcFirstLastPara="1" wrap="square" lIns="0" tIns="0" rIns="0" bIns="0" anchor="b" anchorCtr="0">
            <a:spAutoFit/>
          </a:bodyPr>
          <a:lstStyle/>
          <a:p>
            <a:pPr marL="0" lvl="0" indent="-127000" rtl="0">
              <a:lnSpc>
                <a:spcPct val="100000"/>
              </a:lnSpc>
              <a:spcBef>
                <a:spcPts val="0"/>
              </a:spcBef>
              <a:spcAft>
                <a:spcPts val="0"/>
              </a:spcAft>
              <a:buClr>
                <a:srgbClr val="000000"/>
              </a:buClr>
              <a:buSzPts val="2000"/>
              <a:buFont typeface="Quattrocento Sans"/>
              <a:buChar char="​"/>
            </a:pPr>
            <a:r>
              <a:rPr lang="fr-FR" sz="2000" dirty="0" err="1">
                <a:solidFill>
                  <a:srgbClr val="000000"/>
                </a:solidFill>
                <a:latin typeface="Arial"/>
                <a:ea typeface="Arial"/>
                <a:cs typeface="Arial"/>
                <a:sym typeface="Arial"/>
              </a:rPr>
              <a:t>MaPrimeRénov</a:t>
            </a:r>
            <a:r>
              <a:rPr lang="fr-FR" sz="2000" dirty="0">
                <a:solidFill>
                  <a:srgbClr val="000000"/>
                </a:solidFill>
                <a:latin typeface="Arial"/>
                <a:ea typeface="Arial"/>
                <a:cs typeface="Arial"/>
                <a:sym typeface="Arial"/>
              </a:rPr>
              <a:t>’ à compter du 1</a:t>
            </a:r>
            <a:r>
              <a:rPr lang="fr-FR" sz="2000" baseline="30000" dirty="0">
                <a:solidFill>
                  <a:srgbClr val="000000"/>
                </a:solidFill>
                <a:latin typeface="Arial"/>
                <a:ea typeface="Arial"/>
                <a:cs typeface="Arial"/>
                <a:sym typeface="Arial"/>
              </a:rPr>
              <a:t>er</a:t>
            </a:r>
            <a:r>
              <a:rPr lang="fr-FR" sz="2000" dirty="0">
                <a:solidFill>
                  <a:srgbClr val="000000"/>
                </a:solidFill>
                <a:latin typeface="Arial"/>
                <a:ea typeface="Arial"/>
                <a:cs typeface="Arial"/>
                <a:sym typeface="Arial"/>
              </a:rPr>
              <a:t> janvier 2024</a:t>
            </a:r>
            <a:endParaRPr dirty="0"/>
          </a:p>
        </p:txBody>
      </p:sp>
      <p:sp>
        <p:nvSpPr>
          <p:cNvPr id="643" name="Google Shape;643;p76"/>
          <p:cNvSpPr txBox="1"/>
          <p:nvPr/>
        </p:nvSpPr>
        <p:spPr>
          <a:xfrm>
            <a:off x="2735627" y="356659"/>
            <a:ext cx="75491" cy="6095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Arial"/>
              <a:buNone/>
            </a:pPr>
            <a:endParaRPr sz="1500" b="0" i="0" u="none" strike="noStrike" cap="none">
              <a:solidFill>
                <a:schemeClr val="dk1"/>
              </a:solidFill>
              <a:latin typeface="Arial"/>
              <a:ea typeface="Arial"/>
              <a:cs typeface="Arial"/>
              <a:sym typeface="Arial"/>
            </a:endParaRPr>
          </a:p>
        </p:txBody>
      </p:sp>
      <p:pic>
        <p:nvPicPr>
          <p:cNvPr id="60" name="Google Shape;591;p76" descr="Une image contenant texte, capture d’écran, Police, Graphique&#10;&#10;Description générée automatiquement">
            <a:extLst>
              <a:ext uri="{FF2B5EF4-FFF2-40B4-BE49-F238E27FC236}">
                <a16:creationId xmlns:a16="http://schemas.microsoft.com/office/drawing/2014/main" id="{CDDC55AE-F696-4D86-871E-A38BB17FCE79}"/>
              </a:ext>
            </a:extLst>
          </p:cNvPr>
          <p:cNvPicPr preferRelativeResize="0"/>
          <p:nvPr/>
        </p:nvPicPr>
        <p:blipFill rotWithShape="1">
          <a:blip r:embed="rId5">
            <a:alphaModFix/>
          </a:blip>
          <a:srcRect l="62703" t="9219" r="10702" b="57839"/>
          <a:stretch/>
        </p:blipFill>
        <p:spPr>
          <a:xfrm>
            <a:off x="7433894" y="2000425"/>
            <a:ext cx="1302224" cy="997378"/>
          </a:xfrm>
          <a:prstGeom prst="rect">
            <a:avLst/>
          </a:prstGeom>
          <a:solidFill>
            <a:srgbClr val="00A95F">
              <a:lumMod val="20000"/>
              <a:lumOff val="80000"/>
            </a:srgbClr>
          </a:solidFill>
          <a:ln>
            <a:noFill/>
          </a:ln>
        </p:spPr>
      </p:pic>
      <p:sp>
        <p:nvSpPr>
          <p:cNvPr id="61" name="Google Shape;592;p76">
            <a:extLst>
              <a:ext uri="{FF2B5EF4-FFF2-40B4-BE49-F238E27FC236}">
                <a16:creationId xmlns:a16="http://schemas.microsoft.com/office/drawing/2014/main" id="{801753DD-ECE6-47E6-B468-669535FA0DE8}"/>
              </a:ext>
            </a:extLst>
          </p:cNvPr>
          <p:cNvSpPr txBox="1"/>
          <p:nvPr/>
        </p:nvSpPr>
        <p:spPr>
          <a:xfrm>
            <a:off x="8437331" y="2100349"/>
            <a:ext cx="1165097" cy="1138300"/>
          </a:xfrm>
          <a:prstGeom prst="rect">
            <a:avLst/>
          </a:prstGeom>
          <a:solidFill>
            <a:srgbClr val="00A95F">
              <a:lumMod val="20000"/>
              <a:lumOff val="80000"/>
            </a:srgbClr>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dirty="0">
                <a:ln>
                  <a:noFill/>
                </a:ln>
                <a:solidFill>
                  <a:srgbClr val="000000"/>
                </a:solidFill>
                <a:effectLst/>
                <a:uLnTx/>
                <a:uFillTx/>
                <a:latin typeface="Arial"/>
                <a:ea typeface="Arial"/>
                <a:cs typeface="Arial"/>
                <a:sym typeface="Arial"/>
              </a:rPr>
              <a:t>Recentré aux A à E</a:t>
            </a:r>
          </a:p>
          <a:p>
            <a:pPr marL="0" marR="0" lvl="0" indent="0" algn="ctr" defTabSz="914400" eaLnBrk="1" fontAlgn="auto" latinLnBrk="0" hangingPunct="1">
              <a:lnSpc>
                <a:spcPct val="100000"/>
              </a:lnSpc>
              <a:spcBef>
                <a:spcPts val="600"/>
              </a:spcBef>
              <a:spcAft>
                <a:spcPts val="0"/>
              </a:spcAft>
              <a:buClrTx/>
              <a:buSzTx/>
              <a:buFontTx/>
              <a:buNone/>
              <a:tabLst/>
              <a:defRPr/>
            </a:pPr>
            <a:r>
              <a:rPr kumimoji="0" lang="fr-FR" sz="1000" b="1" i="0" u="none" strike="noStrike" kern="0" cap="none" spc="0" normalizeH="0" baseline="0" noProof="0" dirty="0">
                <a:ln>
                  <a:noFill/>
                </a:ln>
                <a:solidFill>
                  <a:srgbClr val="000000"/>
                </a:solidFill>
                <a:effectLst/>
                <a:uLnTx/>
                <a:uFillTx/>
                <a:latin typeface="Arial"/>
                <a:cs typeface="Arial"/>
                <a:sym typeface="Arial"/>
              </a:rPr>
              <a:t>à partir du 1</a:t>
            </a:r>
            <a:r>
              <a:rPr kumimoji="0" lang="fr-FR" sz="1000" b="1" i="0" u="none" strike="noStrike" kern="0" cap="none" spc="0" normalizeH="0" baseline="30000" noProof="0" dirty="0">
                <a:ln>
                  <a:noFill/>
                </a:ln>
                <a:solidFill>
                  <a:srgbClr val="000000"/>
                </a:solidFill>
                <a:effectLst/>
                <a:uLnTx/>
                <a:uFillTx/>
                <a:latin typeface="Arial"/>
                <a:cs typeface="Arial"/>
                <a:sym typeface="Arial"/>
              </a:rPr>
              <a:t>er</a:t>
            </a:r>
            <a:r>
              <a:rPr kumimoji="0" lang="fr-FR" sz="1000" b="1" i="0" u="none" strike="noStrike" kern="0" cap="none" spc="0" normalizeH="0" baseline="0" noProof="0" dirty="0">
                <a:ln>
                  <a:noFill/>
                </a:ln>
                <a:solidFill>
                  <a:srgbClr val="000000"/>
                </a:solidFill>
                <a:effectLst/>
                <a:uLnTx/>
                <a:uFillTx/>
                <a:latin typeface="Arial"/>
                <a:cs typeface="Arial"/>
                <a:sym typeface="Arial"/>
              </a:rPr>
              <a:t> juillet 2024</a:t>
            </a:r>
            <a:endParaRPr kumimoji="0" sz="1100" b="0" i="0" u="none"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2768783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defTabSz="1219170"/>
            <a:fld id="{733122C9-A0B9-462F-8757-0847AD287B63}" type="slidenum">
              <a:rPr lang="fr-FR">
                <a:solidFill>
                  <a:srgbClr val="000000"/>
                </a:solidFill>
                <a:latin typeface="Marianne"/>
              </a:rPr>
              <a:pPr defTabSz="1219170"/>
              <a:t>3</a:t>
            </a:fld>
            <a:endParaRPr lang="fr-FR" dirty="0">
              <a:solidFill>
                <a:srgbClr val="000000"/>
              </a:solidFill>
              <a:latin typeface="Marianne"/>
            </a:endParaRPr>
          </a:p>
        </p:txBody>
      </p:sp>
      <p:sp>
        <p:nvSpPr>
          <p:cNvPr id="15" name="Espace réservé de la date 2">
            <a:extLst>
              <a:ext uri="{FF2B5EF4-FFF2-40B4-BE49-F238E27FC236}">
                <a16:creationId xmlns:a16="http://schemas.microsoft.com/office/drawing/2014/main" id="{50057689-6430-4C9B-BDE3-849F2E7E4B68}"/>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
        <p:nvSpPr>
          <p:cNvPr id="8" name="Espace réservé du texte 9">
            <a:extLst>
              <a:ext uri="{FF2B5EF4-FFF2-40B4-BE49-F238E27FC236}">
                <a16:creationId xmlns:a16="http://schemas.microsoft.com/office/drawing/2014/main" id="{76BB5B5F-F0F8-435C-B336-ED217FA1039A}"/>
              </a:ext>
            </a:extLst>
          </p:cNvPr>
          <p:cNvSpPr txBox="1">
            <a:spLocks/>
          </p:cNvSpPr>
          <p:nvPr/>
        </p:nvSpPr>
        <p:spPr bwMode="gray">
          <a:xfrm>
            <a:off x="1566933" y="262217"/>
            <a:ext cx="9096639" cy="480000"/>
          </a:xfrm>
          <a:prstGeom prst="rect">
            <a:avLst/>
          </a:prstGeom>
        </p:spPr>
        <p:txBody>
          <a:bodyPr anchor="ctr"/>
          <a:lstStyle>
            <a:lvl1pPr marL="155945" indent="-155945" algn="r" defTabSz="1320353" rtl="0" eaLnBrk="1" latinLnBrk="0" hangingPunct="1">
              <a:lnSpc>
                <a:spcPct val="100000"/>
              </a:lnSpc>
              <a:spcBef>
                <a:spcPts val="0"/>
              </a:spcBef>
              <a:spcAft>
                <a:spcPts val="0"/>
              </a:spcAft>
              <a:buFont typeface="+mj-lt"/>
              <a:buAutoNum type="arabicPeriod"/>
              <a:defRPr sz="1108" b="1" kern="1200">
                <a:solidFill>
                  <a:schemeClr val="tx1"/>
                </a:solidFill>
                <a:latin typeface="+mn-lt"/>
                <a:ea typeface="+mn-ea"/>
                <a:cs typeface="+mn-cs"/>
              </a:defRPr>
            </a:lvl1pPr>
            <a:lvl2pPr marL="155945" indent="-155945" algn="r" defTabSz="1320353" rtl="0" eaLnBrk="1" latinLnBrk="0" hangingPunct="1">
              <a:lnSpc>
                <a:spcPct val="100000"/>
              </a:lnSpc>
              <a:spcBef>
                <a:spcPts val="0"/>
              </a:spcBef>
              <a:spcAft>
                <a:spcPts val="0"/>
              </a:spcAft>
              <a:buFont typeface="+mj-lt"/>
              <a:buAutoNum type="alphaLcPeriod"/>
              <a:defRPr sz="1108" kern="1200">
                <a:solidFill>
                  <a:schemeClr val="tx1"/>
                </a:solidFill>
                <a:latin typeface="+mn-lt"/>
                <a:ea typeface="+mn-ea"/>
                <a:cs typeface="+mn-cs"/>
              </a:defRPr>
            </a:lvl2pPr>
            <a:lvl3pPr marL="623789"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3pPr>
            <a:lvl4pPr marL="883701"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4pPr>
            <a:lvl5pPr marL="1195592" indent="-103967" algn="l" defTabSz="1320353" rtl="0" eaLnBrk="1" latinLnBrk="0" hangingPunct="1">
              <a:lnSpc>
                <a:spcPct val="100000"/>
              </a:lnSpc>
              <a:spcBef>
                <a:spcPts val="144"/>
              </a:spcBef>
              <a:spcAft>
                <a:spcPts val="144"/>
              </a:spcAft>
              <a:buSzPct val="100000"/>
              <a:buFont typeface="Arial" pitchFamily="34" charset="0"/>
              <a:buChar char="•"/>
              <a:defRPr sz="985" kern="1200">
                <a:solidFill>
                  <a:schemeClr val="tx1"/>
                </a:solidFill>
                <a:latin typeface="+mn-lt"/>
                <a:ea typeface="+mn-ea"/>
                <a:cs typeface="+mn-cs"/>
              </a:defRPr>
            </a:lvl5pPr>
            <a:lvl6pPr marL="3630965"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6pPr>
            <a:lvl7pPr marL="429114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7pPr>
            <a:lvl8pPr marL="4951316"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8pPr>
            <a:lvl9pPr marL="561149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9pPr>
          </a:lstStyle>
          <a:p>
            <a:pPr marL="0" indent="0" algn="l">
              <a:buNone/>
            </a:pPr>
            <a:r>
              <a:rPr lang="fr-FR" sz="2400" dirty="0"/>
              <a:t>Une aide en deux parcours</a:t>
            </a:r>
          </a:p>
        </p:txBody>
      </p:sp>
      <p:sp>
        <p:nvSpPr>
          <p:cNvPr id="12" name="Rectangle 11">
            <a:extLst>
              <a:ext uri="{FF2B5EF4-FFF2-40B4-BE49-F238E27FC236}">
                <a16:creationId xmlns:a16="http://schemas.microsoft.com/office/drawing/2014/main" id="{5F159154-AC83-4912-A249-277684DF3E80}"/>
              </a:ext>
            </a:extLst>
          </p:cNvPr>
          <p:cNvSpPr/>
          <p:nvPr/>
        </p:nvSpPr>
        <p:spPr>
          <a:xfrm>
            <a:off x="695399" y="5589240"/>
            <a:ext cx="11283239" cy="54137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pic>
        <p:nvPicPr>
          <p:cNvPr id="14" name="Image 13">
            <a:extLst>
              <a:ext uri="{FF2B5EF4-FFF2-40B4-BE49-F238E27FC236}">
                <a16:creationId xmlns:a16="http://schemas.microsoft.com/office/drawing/2014/main" id="{3D304660-A233-40FA-88E5-9791CE031C09}"/>
              </a:ext>
            </a:extLst>
          </p:cNvPr>
          <p:cNvPicPr>
            <a:picLocks noChangeAspect="1"/>
          </p:cNvPicPr>
          <p:nvPr/>
        </p:nvPicPr>
        <p:blipFill>
          <a:blip r:embed="rId3"/>
          <a:stretch>
            <a:fillRect/>
          </a:stretch>
        </p:blipFill>
        <p:spPr>
          <a:xfrm>
            <a:off x="4583832" y="1154107"/>
            <a:ext cx="2586460" cy="576062"/>
          </a:xfrm>
          <a:prstGeom prst="rect">
            <a:avLst/>
          </a:prstGeom>
        </p:spPr>
      </p:pic>
      <p:cxnSp>
        <p:nvCxnSpPr>
          <p:cNvPr id="16" name="Straight Connector 93">
            <a:extLst>
              <a:ext uri="{FF2B5EF4-FFF2-40B4-BE49-F238E27FC236}">
                <a16:creationId xmlns:a16="http://schemas.microsoft.com/office/drawing/2014/main" id="{E2613A81-5673-4F22-8FC0-BB7E41004E55}"/>
              </a:ext>
            </a:extLst>
          </p:cNvPr>
          <p:cNvCxnSpPr>
            <a:cxnSpLocks/>
          </p:cNvCxnSpPr>
          <p:nvPr/>
        </p:nvCxnSpPr>
        <p:spPr>
          <a:xfrm>
            <a:off x="4784371" y="2180067"/>
            <a:ext cx="0" cy="39357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95">
            <a:extLst>
              <a:ext uri="{FF2B5EF4-FFF2-40B4-BE49-F238E27FC236}">
                <a16:creationId xmlns:a16="http://schemas.microsoft.com/office/drawing/2014/main" id="{A4BB32CF-0BA9-471F-BB6F-B1B67884CAAD}"/>
              </a:ext>
            </a:extLst>
          </p:cNvPr>
          <p:cNvCxnSpPr>
            <a:cxnSpLocks/>
          </p:cNvCxnSpPr>
          <p:nvPr/>
        </p:nvCxnSpPr>
        <p:spPr>
          <a:xfrm>
            <a:off x="7306564" y="2328981"/>
            <a:ext cx="0" cy="394218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696051B-EEB5-4016-808F-42D6054CFCA7}"/>
              </a:ext>
            </a:extLst>
          </p:cNvPr>
          <p:cNvSpPr/>
          <p:nvPr/>
        </p:nvSpPr>
        <p:spPr>
          <a:xfrm>
            <a:off x="699020" y="3717032"/>
            <a:ext cx="11279617" cy="512774"/>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sp>
        <p:nvSpPr>
          <p:cNvPr id="19" name="Rectangle 18">
            <a:extLst>
              <a:ext uri="{FF2B5EF4-FFF2-40B4-BE49-F238E27FC236}">
                <a16:creationId xmlns:a16="http://schemas.microsoft.com/office/drawing/2014/main" id="{EE3D8775-F590-4A4D-A26F-889B1DB516E2}"/>
              </a:ext>
            </a:extLst>
          </p:cNvPr>
          <p:cNvSpPr/>
          <p:nvPr/>
        </p:nvSpPr>
        <p:spPr>
          <a:xfrm>
            <a:off x="699020" y="2420888"/>
            <a:ext cx="11279614" cy="77758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sp>
        <p:nvSpPr>
          <p:cNvPr id="20" name="Rectangle 19">
            <a:extLst>
              <a:ext uri="{FF2B5EF4-FFF2-40B4-BE49-F238E27FC236}">
                <a16:creationId xmlns:a16="http://schemas.microsoft.com/office/drawing/2014/main" id="{27928F7A-054C-4268-8C91-C544CE87F683}"/>
              </a:ext>
            </a:extLst>
          </p:cNvPr>
          <p:cNvSpPr/>
          <p:nvPr/>
        </p:nvSpPr>
        <p:spPr>
          <a:xfrm>
            <a:off x="699020" y="4667944"/>
            <a:ext cx="11279618" cy="47422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grpSp>
        <p:nvGrpSpPr>
          <p:cNvPr id="21" name="Groupe 20">
            <a:extLst>
              <a:ext uri="{FF2B5EF4-FFF2-40B4-BE49-F238E27FC236}">
                <a16:creationId xmlns:a16="http://schemas.microsoft.com/office/drawing/2014/main" id="{0247D093-03A5-4E97-8D66-ACF62BF30231}"/>
              </a:ext>
            </a:extLst>
          </p:cNvPr>
          <p:cNvGrpSpPr/>
          <p:nvPr/>
        </p:nvGrpSpPr>
        <p:grpSpPr>
          <a:xfrm>
            <a:off x="7543318" y="2428140"/>
            <a:ext cx="4648675" cy="3622771"/>
            <a:chOff x="7810519" y="2179546"/>
            <a:chExt cx="3995962" cy="3622771"/>
          </a:xfrm>
        </p:grpSpPr>
        <p:sp>
          <p:nvSpPr>
            <p:cNvPr id="22" name="TextBox 106">
              <a:extLst>
                <a:ext uri="{FF2B5EF4-FFF2-40B4-BE49-F238E27FC236}">
                  <a16:creationId xmlns:a16="http://schemas.microsoft.com/office/drawing/2014/main" id="{1800DEB7-1199-4A18-BA6E-8C42BA560B2F}"/>
                </a:ext>
              </a:extLst>
            </p:cNvPr>
            <p:cNvSpPr txBox="1"/>
            <p:nvPr/>
          </p:nvSpPr>
          <p:spPr>
            <a:xfrm>
              <a:off x="8350097" y="2179546"/>
              <a:ext cx="3050567" cy="584782"/>
            </a:xfrm>
            <a:prstGeom prst="rect">
              <a:avLst/>
            </a:prstGeom>
            <a:noFill/>
          </p:spPr>
          <p:txBody>
            <a:bodyPr wrap="square" lIns="91445" tIns="45723" rIns="91445" bIns="45723" rtlCol="0">
              <a:spAutoFit/>
            </a:bodyPr>
            <a:lstStyle/>
            <a:p>
              <a:pPr algn="ctr" defTabSz="914217"/>
              <a:r>
                <a:rPr lang="fr-FR" sz="1600" b="1" dirty="0">
                  <a:solidFill>
                    <a:srgbClr val="445469"/>
                  </a:solidFill>
                  <a:latin typeface="+mj-lt"/>
                  <a:cs typeface="Lato Light"/>
                </a:rPr>
                <a:t>Une rénovation d’ampleur </a:t>
              </a:r>
              <a:r>
                <a:rPr lang="fr-FR" sz="1600" b="1" dirty="0">
                  <a:solidFill>
                    <a:schemeClr val="accent3">
                      <a:lumMod val="75000"/>
                    </a:schemeClr>
                  </a:solidFill>
                  <a:latin typeface="+mj-lt"/>
                  <a:cs typeface="Lato Light"/>
                </a:rPr>
                <a:t>(parcours accompagné)</a:t>
              </a:r>
            </a:p>
          </p:txBody>
        </p:sp>
        <p:sp>
          <p:nvSpPr>
            <p:cNvPr id="23" name="TextBox 107">
              <a:extLst>
                <a:ext uri="{FF2B5EF4-FFF2-40B4-BE49-F238E27FC236}">
                  <a16:creationId xmlns:a16="http://schemas.microsoft.com/office/drawing/2014/main" id="{D8646C60-1688-4E00-8594-2EE58F0621C9}"/>
                </a:ext>
              </a:extLst>
            </p:cNvPr>
            <p:cNvSpPr txBox="1"/>
            <p:nvPr/>
          </p:nvSpPr>
          <p:spPr>
            <a:xfrm>
              <a:off x="7990057" y="3468438"/>
              <a:ext cx="3816424" cy="430893"/>
            </a:xfrm>
            <a:prstGeom prst="rect">
              <a:avLst/>
            </a:prstGeom>
            <a:noFill/>
          </p:spPr>
          <p:txBody>
            <a:bodyPr wrap="square" lIns="91445" tIns="45723" rIns="91445" bIns="45723" rtlCol="0">
              <a:spAutoFit/>
            </a:bodyPr>
            <a:lstStyle/>
            <a:p>
              <a:pPr algn="ctr" defTabSz="914217"/>
              <a:r>
                <a:rPr lang="fr-FR" sz="1200" dirty="0">
                  <a:latin typeface="+mj-lt"/>
                  <a:cs typeface="Lato Light"/>
                </a:rPr>
                <a:t>Ouvert à tous les logements</a:t>
              </a:r>
            </a:p>
            <a:p>
              <a:pPr algn="ctr" defTabSz="914217"/>
              <a:r>
                <a:rPr lang="fr-FR" sz="1000" dirty="0">
                  <a:latin typeface="+mj-lt"/>
                  <a:cs typeface="Lato Light"/>
                </a:rPr>
                <a:t>(obligatoire pour les passoires à compter du 1</a:t>
              </a:r>
              <a:r>
                <a:rPr lang="fr-FR" sz="1000" baseline="30000" dirty="0">
                  <a:latin typeface="+mj-lt"/>
                  <a:cs typeface="Lato Light"/>
                </a:rPr>
                <a:t>er</a:t>
              </a:r>
              <a:r>
                <a:rPr lang="fr-FR" sz="1000" dirty="0">
                  <a:latin typeface="+mj-lt"/>
                  <a:cs typeface="Lato Light"/>
                </a:rPr>
                <a:t> juillet 2024)</a:t>
              </a:r>
            </a:p>
          </p:txBody>
        </p:sp>
        <p:sp>
          <p:nvSpPr>
            <p:cNvPr id="24" name="TextBox 108">
              <a:extLst>
                <a:ext uri="{FF2B5EF4-FFF2-40B4-BE49-F238E27FC236}">
                  <a16:creationId xmlns:a16="http://schemas.microsoft.com/office/drawing/2014/main" id="{21CE7995-95CC-420F-B74D-239E89208162}"/>
                </a:ext>
              </a:extLst>
            </p:cNvPr>
            <p:cNvSpPr txBox="1"/>
            <p:nvPr/>
          </p:nvSpPr>
          <p:spPr>
            <a:xfrm>
              <a:off x="8350097" y="4055529"/>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Obligatoire (MAR)</a:t>
              </a:r>
            </a:p>
          </p:txBody>
        </p:sp>
        <p:sp>
          <p:nvSpPr>
            <p:cNvPr id="25" name="TextBox 109">
              <a:extLst>
                <a:ext uri="{FF2B5EF4-FFF2-40B4-BE49-F238E27FC236}">
                  <a16:creationId xmlns:a16="http://schemas.microsoft.com/office/drawing/2014/main" id="{70B25B02-9039-4DDB-A88D-776246BF2BC2}"/>
                </a:ext>
              </a:extLst>
            </p:cNvPr>
            <p:cNvSpPr txBox="1"/>
            <p:nvPr/>
          </p:nvSpPr>
          <p:spPr>
            <a:xfrm>
              <a:off x="8350097" y="4482663"/>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Pourcentage du coût des travaux</a:t>
              </a:r>
            </a:p>
          </p:txBody>
        </p:sp>
        <p:sp>
          <p:nvSpPr>
            <p:cNvPr id="26" name="TextBox 110">
              <a:extLst>
                <a:ext uri="{FF2B5EF4-FFF2-40B4-BE49-F238E27FC236}">
                  <a16:creationId xmlns:a16="http://schemas.microsoft.com/office/drawing/2014/main" id="{15AEA8EA-DCD1-4AC9-9E79-231633E37C5A}"/>
                </a:ext>
              </a:extLst>
            </p:cNvPr>
            <p:cNvSpPr txBox="1"/>
            <p:nvPr/>
          </p:nvSpPr>
          <p:spPr>
            <a:xfrm>
              <a:off x="7810519" y="4908598"/>
              <a:ext cx="3920333" cy="461671"/>
            </a:xfrm>
            <a:prstGeom prst="rect">
              <a:avLst/>
            </a:prstGeom>
            <a:noFill/>
          </p:spPr>
          <p:txBody>
            <a:bodyPr wrap="square" lIns="91445" tIns="45723" rIns="91445" bIns="45723" rtlCol="0">
              <a:spAutoFit/>
            </a:bodyPr>
            <a:lstStyle/>
            <a:p>
              <a:pPr algn="ctr" defTabSz="914217"/>
              <a:r>
                <a:rPr lang="fr-FR" sz="1200" dirty="0">
                  <a:latin typeface="+mj-lt"/>
                  <a:cs typeface="Lato Light"/>
                </a:rPr>
                <a:t>Aides locales et autres (caisse de retraites, etc.). Pas de cumul possible avec CEE (valorisés par l’ANAH)</a:t>
              </a:r>
            </a:p>
          </p:txBody>
        </p:sp>
        <p:sp>
          <p:nvSpPr>
            <p:cNvPr id="27" name="TextBox 110">
              <a:extLst>
                <a:ext uri="{FF2B5EF4-FFF2-40B4-BE49-F238E27FC236}">
                  <a16:creationId xmlns:a16="http://schemas.microsoft.com/office/drawing/2014/main" id="{C76BA152-5B4F-4FA3-B49B-F49291B51CCE}"/>
                </a:ext>
              </a:extLst>
            </p:cNvPr>
            <p:cNvSpPr txBox="1"/>
            <p:nvPr/>
          </p:nvSpPr>
          <p:spPr>
            <a:xfrm>
              <a:off x="8350097" y="5340646"/>
              <a:ext cx="3050567" cy="461671"/>
            </a:xfrm>
            <a:prstGeom prst="rect">
              <a:avLst/>
            </a:prstGeom>
            <a:noFill/>
          </p:spPr>
          <p:txBody>
            <a:bodyPr wrap="square" lIns="91445" tIns="45723" rIns="91445" bIns="45723" rtlCol="0">
              <a:spAutoFit/>
            </a:bodyPr>
            <a:lstStyle/>
            <a:p>
              <a:pPr algn="ctr" defTabSz="914217"/>
              <a:r>
                <a:rPr lang="fr-FR" sz="1200" dirty="0">
                  <a:latin typeface="+mj-lt"/>
                  <a:cs typeface="Lato Light"/>
                </a:rPr>
                <a:t>TMO / MO : aide à la pierre</a:t>
              </a:r>
            </a:p>
            <a:p>
              <a:pPr algn="ctr" defTabSz="914217"/>
              <a:r>
                <a:rPr lang="fr-FR" sz="1200" dirty="0">
                  <a:latin typeface="+mj-lt"/>
                  <a:cs typeface="Lato Light"/>
                </a:rPr>
                <a:t>INT / SUP : aide nationale</a:t>
              </a:r>
            </a:p>
          </p:txBody>
        </p:sp>
      </p:grpSp>
      <p:grpSp>
        <p:nvGrpSpPr>
          <p:cNvPr id="28" name="Groupe 27">
            <a:extLst>
              <a:ext uri="{FF2B5EF4-FFF2-40B4-BE49-F238E27FC236}">
                <a16:creationId xmlns:a16="http://schemas.microsoft.com/office/drawing/2014/main" id="{4E15DB6E-3ECC-49F6-8E99-9271A17FD5B4}"/>
              </a:ext>
            </a:extLst>
          </p:cNvPr>
          <p:cNvGrpSpPr/>
          <p:nvPr/>
        </p:nvGrpSpPr>
        <p:grpSpPr>
          <a:xfrm>
            <a:off x="4492752" y="2637523"/>
            <a:ext cx="3050567" cy="3383765"/>
            <a:chOff x="4789738" y="2388929"/>
            <a:chExt cx="3050567" cy="3383765"/>
          </a:xfrm>
        </p:grpSpPr>
        <p:sp>
          <p:nvSpPr>
            <p:cNvPr id="29" name="TextBox 106">
              <a:extLst>
                <a:ext uri="{FF2B5EF4-FFF2-40B4-BE49-F238E27FC236}">
                  <a16:creationId xmlns:a16="http://schemas.microsoft.com/office/drawing/2014/main" id="{7E81BFFC-1C66-4D6E-82C1-B897E5AF11A5}"/>
                </a:ext>
              </a:extLst>
            </p:cNvPr>
            <p:cNvSpPr txBox="1"/>
            <p:nvPr/>
          </p:nvSpPr>
          <p:spPr>
            <a:xfrm>
              <a:off x="4789738" y="2388929"/>
              <a:ext cx="3050567" cy="369338"/>
            </a:xfrm>
            <a:prstGeom prst="rect">
              <a:avLst/>
            </a:prstGeom>
            <a:noFill/>
          </p:spPr>
          <p:txBody>
            <a:bodyPr wrap="square" lIns="91445" tIns="45723" rIns="91445" bIns="45723" rtlCol="0">
              <a:spAutoFit/>
            </a:bodyPr>
            <a:lstStyle/>
            <a:p>
              <a:pPr algn="ctr" defTabSz="914217"/>
              <a:r>
                <a:rPr lang="fr-FR" sz="1800" b="1" dirty="0">
                  <a:solidFill>
                    <a:schemeClr val="accent1">
                      <a:lumMod val="75000"/>
                      <a:lumOff val="25000"/>
                    </a:schemeClr>
                  </a:solidFill>
                  <a:latin typeface="+mj-lt"/>
                  <a:cs typeface="Lato Light"/>
                </a:rPr>
                <a:t>Objectif</a:t>
              </a:r>
            </a:p>
          </p:txBody>
        </p:sp>
        <p:sp>
          <p:nvSpPr>
            <p:cNvPr id="30" name="TextBox 107">
              <a:extLst>
                <a:ext uri="{FF2B5EF4-FFF2-40B4-BE49-F238E27FC236}">
                  <a16:creationId xmlns:a16="http://schemas.microsoft.com/office/drawing/2014/main" id="{FE0A972E-F3C1-415F-BA58-EB1D27588ADE}"/>
                </a:ext>
              </a:extLst>
            </p:cNvPr>
            <p:cNvSpPr txBox="1"/>
            <p:nvPr/>
          </p:nvSpPr>
          <p:spPr>
            <a:xfrm>
              <a:off x="4789738" y="3592703"/>
              <a:ext cx="3050567" cy="307783"/>
            </a:xfrm>
            <a:prstGeom prst="rect">
              <a:avLst/>
            </a:prstGeom>
            <a:noFill/>
          </p:spPr>
          <p:txBody>
            <a:bodyPr wrap="square" lIns="91445" tIns="45723" rIns="91445" bIns="45723" rtlCol="0">
              <a:spAutoFit/>
            </a:bodyPr>
            <a:lstStyle/>
            <a:p>
              <a:pPr algn="ctr" defTabSz="914217"/>
              <a:r>
                <a:rPr lang="fr-FR" sz="1400" b="1" dirty="0">
                  <a:solidFill>
                    <a:schemeClr val="accent1">
                      <a:lumMod val="75000"/>
                      <a:lumOff val="25000"/>
                    </a:schemeClr>
                  </a:solidFill>
                  <a:latin typeface="+mj-lt"/>
                  <a:cs typeface="Lato Light"/>
                </a:rPr>
                <a:t>Logements concernés</a:t>
              </a:r>
            </a:p>
          </p:txBody>
        </p:sp>
        <p:sp>
          <p:nvSpPr>
            <p:cNvPr id="31" name="TextBox 108">
              <a:extLst>
                <a:ext uri="{FF2B5EF4-FFF2-40B4-BE49-F238E27FC236}">
                  <a16:creationId xmlns:a16="http://schemas.microsoft.com/office/drawing/2014/main" id="{A55C3F1E-4B2F-46BC-9729-4014AB2026A2}"/>
                </a:ext>
              </a:extLst>
            </p:cNvPr>
            <p:cNvSpPr txBox="1"/>
            <p:nvPr/>
          </p:nvSpPr>
          <p:spPr>
            <a:xfrm>
              <a:off x="4789738" y="4051482"/>
              <a:ext cx="3050567" cy="307783"/>
            </a:xfrm>
            <a:prstGeom prst="rect">
              <a:avLst/>
            </a:prstGeom>
            <a:noFill/>
          </p:spPr>
          <p:txBody>
            <a:bodyPr wrap="square" lIns="91445" tIns="45723" rIns="91445" bIns="45723" rtlCol="0">
              <a:spAutoFit/>
            </a:bodyPr>
            <a:lstStyle/>
            <a:p>
              <a:pPr algn="ctr" defTabSz="914217"/>
              <a:r>
                <a:rPr lang="fr-FR" sz="1400" b="1" dirty="0">
                  <a:solidFill>
                    <a:schemeClr val="accent1">
                      <a:lumMod val="75000"/>
                      <a:lumOff val="25000"/>
                    </a:schemeClr>
                  </a:solidFill>
                  <a:latin typeface="+mj-lt"/>
                  <a:cs typeface="Lato Light"/>
                </a:rPr>
                <a:t>Accompagnement</a:t>
              </a:r>
            </a:p>
          </p:txBody>
        </p:sp>
        <p:sp>
          <p:nvSpPr>
            <p:cNvPr id="32" name="TextBox 109">
              <a:extLst>
                <a:ext uri="{FF2B5EF4-FFF2-40B4-BE49-F238E27FC236}">
                  <a16:creationId xmlns:a16="http://schemas.microsoft.com/office/drawing/2014/main" id="{8FDDA167-FCEF-470A-BAE8-7F15B67C74D9}"/>
                </a:ext>
              </a:extLst>
            </p:cNvPr>
            <p:cNvSpPr txBox="1"/>
            <p:nvPr/>
          </p:nvSpPr>
          <p:spPr>
            <a:xfrm>
              <a:off x="4789738" y="4534736"/>
              <a:ext cx="3050567" cy="307783"/>
            </a:xfrm>
            <a:prstGeom prst="rect">
              <a:avLst/>
            </a:prstGeom>
            <a:noFill/>
          </p:spPr>
          <p:txBody>
            <a:bodyPr wrap="square" lIns="91445" tIns="45723" rIns="91445" bIns="45723" rtlCol="0">
              <a:spAutoFit/>
            </a:bodyPr>
            <a:lstStyle/>
            <a:p>
              <a:pPr algn="ctr" defTabSz="914217"/>
              <a:r>
                <a:rPr lang="fr-FR" sz="1400" b="1" dirty="0">
                  <a:solidFill>
                    <a:schemeClr val="accent1">
                      <a:lumMod val="75000"/>
                      <a:lumOff val="25000"/>
                    </a:schemeClr>
                  </a:solidFill>
                  <a:latin typeface="+mj-lt"/>
                  <a:cs typeface="Lato Light"/>
                </a:rPr>
                <a:t>Calcul de l’aide </a:t>
              </a:r>
            </a:p>
          </p:txBody>
        </p:sp>
        <p:sp>
          <p:nvSpPr>
            <p:cNvPr id="33" name="TextBox 110">
              <a:extLst>
                <a:ext uri="{FF2B5EF4-FFF2-40B4-BE49-F238E27FC236}">
                  <a16:creationId xmlns:a16="http://schemas.microsoft.com/office/drawing/2014/main" id="{33A316DE-F0C0-4E85-A067-DC42655AAA73}"/>
                </a:ext>
              </a:extLst>
            </p:cNvPr>
            <p:cNvSpPr txBox="1"/>
            <p:nvPr/>
          </p:nvSpPr>
          <p:spPr>
            <a:xfrm>
              <a:off x="4789738" y="5002394"/>
              <a:ext cx="3050567" cy="307783"/>
            </a:xfrm>
            <a:prstGeom prst="rect">
              <a:avLst/>
            </a:prstGeom>
            <a:noFill/>
          </p:spPr>
          <p:txBody>
            <a:bodyPr wrap="square" lIns="91445" tIns="45723" rIns="91445" bIns="45723" rtlCol="0">
              <a:spAutoFit/>
            </a:bodyPr>
            <a:lstStyle/>
            <a:p>
              <a:pPr algn="ctr" defTabSz="914217"/>
              <a:r>
                <a:rPr lang="fr-FR" sz="1400" b="1">
                  <a:solidFill>
                    <a:schemeClr val="accent1">
                      <a:lumMod val="75000"/>
                      <a:lumOff val="25000"/>
                    </a:schemeClr>
                  </a:solidFill>
                  <a:latin typeface="+mj-lt"/>
                  <a:cs typeface="Lato Light"/>
                </a:rPr>
                <a:t>Aide complémentaire</a:t>
              </a:r>
              <a:r>
                <a:rPr lang="fr-FR" sz="1400" b="1">
                  <a:solidFill>
                    <a:schemeClr val="accent1">
                      <a:lumMod val="75000"/>
                      <a:lumOff val="25000"/>
                    </a:schemeClr>
                  </a:solidFill>
                  <a:highlight>
                    <a:srgbClr val="FFFF00"/>
                  </a:highlight>
                  <a:latin typeface="+mj-lt"/>
                  <a:cs typeface="Lato Light"/>
                </a:rPr>
                <a:t> </a:t>
              </a:r>
              <a:endParaRPr lang="fr-FR" sz="1400" b="1" dirty="0">
                <a:solidFill>
                  <a:schemeClr val="accent1">
                    <a:lumMod val="75000"/>
                    <a:lumOff val="25000"/>
                  </a:schemeClr>
                </a:solidFill>
                <a:highlight>
                  <a:srgbClr val="FFFF00"/>
                </a:highlight>
                <a:latin typeface="+mj-lt"/>
                <a:cs typeface="Lato Light"/>
              </a:endParaRPr>
            </a:p>
          </p:txBody>
        </p:sp>
        <p:sp>
          <p:nvSpPr>
            <p:cNvPr id="34" name="TextBox 110">
              <a:extLst>
                <a:ext uri="{FF2B5EF4-FFF2-40B4-BE49-F238E27FC236}">
                  <a16:creationId xmlns:a16="http://schemas.microsoft.com/office/drawing/2014/main" id="{38B384AC-0805-4CCC-AB52-A6351D4B781F}"/>
                </a:ext>
              </a:extLst>
            </p:cNvPr>
            <p:cNvSpPr txBox="1"/>
            <p:nvPr/>
          </p:nvSpPr>
          <p:spPr>
            <a:xfrm>
              <a:off x="4789738" y="5464911"/>
              <a:ext cx="3050567" cy="307783"/>
            </a:xfrm>
            <a:prstGeom prst="rect">
              <a:avLst/>
            </a:prstGeom>
            <a:noFill/>
          </p:spPr>
          <p:txBody>
            <a:bodyPr wrap="square" lIns="91445" tIns="45723" rIns="91445" bIns="45723" rtlCol="0">
              <a:spAutoFit/>
            </a:bodyPr>
            <a:lstStyle/>
            <a:p>
              <a:pPr algn="ctr" defTabSz="914217"/>
              <a:r>
                <a:rPr lang="fr-FR" sz="1400" b="1" dirty="0">
                  <a:solidFill>
                    <a:schemeClr val="accent1">
                      <a:lumMod val="75000"/>
                      <a:lumOff val="25000"/>
                    </a:schemeClr>
                  </a:solidFill>
                  <a:latin typeface="+mj-lt"/>
                  <a:cs typeface="Lato Light"/>
                </a:rPr>
                <a:t>Type d’aide</a:t>
              </a:r>
            </a:p>
          </p:txBody>
        </p:sp>
      </p:grpSp>
      <p:grpSp>
        <p:nvGrpSpPr>
          <p:cNvPr id="35" name="Groupe 34">
            <a:extLst>
              <a:ext uri="{FF2B5EF4-FFF2-40B4-BE49-F238E27FC236}">
                <a16:creationId xmlns:a16="http://schemas.microsoft.com/office/drawing/2014/main" id="{C1B6F623-77A4-4EE2-9437-5D7983813E3A}"/>
              </a:ext>
            </a:extLst>
          </p:cNvPr>
          <p:cNvGrpSpPr/>
          <p:nvPr/>
        </p:nvGrpSpPr>
        <p:grpSpPr>
          <a:xfrm>
            <a:off x="873279" y="2433836"/>
            <a:ext cx="3206497" cy="3514362"/>
            <a:chOff x="1111152" y="2185242"/>
            <a:chExt cx="3206497" cy="3514362"/>
          </a:xfrm>
        </p:grpSpPr>
        <p:sp>
          <p:nvSpPr>
            <p:cNvPr id="36" name="TextBox 106">
              <a:extLst>
                <a:ext uri="{FF2B5EF4-FFF2-40B4-BE49-F238E27FC236}">
                  <a16:creationId xmlns:a16="http://schemas.microsoft.com/office/drawing/2014/main" id="{507C14E9-A803-4D11-A446-36FECDB436FD}"/>
                </a:ext>
              </a:extLst>
            </p:cNvPr>
            <p:cNvSpPr txBox="1"/>
            <p:nvPr/>
          </p:nvSpPr>
          <p:spPr>
            <a:xfrm>
              <a:off x="1111152" y="2185242"/>
              <a:ext cx="3050567" cy="784836"/>
            </a:xfrm>
            <a:prstGeom prst="rect">
              <a:avLst/>
            </a:prstGeom>
            <a:noFill/>
          </p:spPr>
          <p:txBody>
            <a:bodyPr wrap="square" lIns="91445" tIns="45723" rIns="91445" bIns="45723" rtlCol="0">
              <a:spAutoFit/>
            </a:bodyPr>
            <a:lstStyle/>
            <a:p>
              <a:pPr algn="ctr" defTabSz="914217"/>
              <a:r>
                <a:rPr lang="fr-FR" sz="1500" b="1" dirty="0">
                  <a:solidFill>
                    <a:srgbClr val="445469"/>
                  </a:solidFill>
                  <a:latin typeface="+mj-lt"/>
                  <a:cs typeface="Lato Light"/>
                </a:rPr>
                <a:t>Un changement de système de chauffage décarboné</a:t>
              </a:r>
            </a:p>
            <a:p>
              <a:pPr algn="ctr" defTabSz="914217"/>
              <a:r>
                <a:rPr lang="fr-FR" sz="1500" b="1" dirty="0">
                  <a:solidFill>
                    <a:srgbClr val="00B0F0"/>
                  </a:solidFill>
                  <a:latin typeface="+mj-lt"/>
                  <a:cs typeface="Lato Light"/>
                </a:rPr>
                <a:t>(parcours non-accompagné) </a:t>
              </a:r>
            </a:p>
          </p:txBody>
        </p:sp>
        <p:sp>
          <p:nvSpPr>
            <p:cNvPr id="37" name="TextBox 107">
              <a:extLst>
                <a:ext uri="{FF2B5EF4-FFF2-40B4-BE49-F238E27FC236}">
                  <a16:creationId xmlns:a16="http://schemas.microsoft.com/office/drawing/2014/main" id="{F2D32E05-C08D-4F03-8AED-A60CF8EB722C}"/>
                </a:ext>
              </a:extLst>
            </p:cNvPr>
            <p:cNvSpPr txBox="1"/>
            <p:nvPr/>
          </p:nvSpPr>
          <p:spPr>
            <a:xfrm>
              <a:off x="1111152" y="3468438"/>
              <a:ext cx="3206497" cy="461671"/>
            </a:xfrm>
            <a:prstGeom prst="rect">
              <a:avLst/>
            </a:prstGeom>
            <a:noFill/>
          </p:spPr>
          <p:txBody>
            <a:bodyPr wrap="square" lIns="91445" tIns="45723" rIns="91445" bIns="45723" rtlCol="0">
              <a:spAutoFit/>
            </a:bodyPr>
            <a:lstStyle/>
            <a:p>
              <a:pPr algn="ctr" defTabSz="914217"/>
              <a:r>
                <a:rPr lang="fr-FR" sz="1200" b="1" dirty="0">
                  <a:latin typeface="+mj-lt"/>
                  <a:cs typeface="Lato Light"/>
                </a:rPr>
                <a:t>Jusqu’au 30 juin </a:t>
              </a:r>
              <a:r>
                <a:rPr lang="fr-FR" sz="1200" dirty="0">
                  <a:latin typeface="+mj-lt"/>
                  <a:cs typeface="Lato Light"/>
                </a:rPr>
                <a:t>: étiquettes A à G</a:t>
              </a:r>
            </a:p>
            <a:p>
              <a:pPr algn="ctr" defTabSz="914217"/>
              <a:r>
                <a:rPr lang="fr-FR" sz="1200" b="1" dirty="0">
                  <a:latin typeface="+mj-lt"/>
                  <a:cs typeface="Lato Light"/>
                </a:rPr>
                <a:t>A partir du 1</a:t>
              </a:r>
              <a:r>
                <a:rPr lang="fr-FR" sz="1200" b="1" baseline="30000" dirty="0">
                  <a:latin typeface="+mj-lt"/>
                  <a:cs typeface="Lato Light"/>
                </a:rPr>
                <a:t>er</a:t>
              </a:r>
              <a:r>
                <a:rPr lang="fr-FR" sz="1200" b="1" dirty="0">
                  <a:latin typeface="+mj-lt"/>
                  <a:cs typeface="Lato Light"/>
                </a:rPr>
                <a:t> juillet</a:t>
              </a:r>
              <a:r>
                <a:rPr lang="fr-FR" sz="1200" dirty="0">
                  <a:latin typeface="+mj-lt"/>
                  <a:cs typeface="Lato Light"/>
                </a:rPr>
                <a:t> : étiquettes A à E</a:t>
              </a:r>
            </a:p>
          </p:txBody>
        </p:sp>
        <p:sp>
          <p:nvSpPr>
            <p:cNvPr id="38" name="TextBox 108">
              <a:extLst>
                <a:ext uri="{FF2B5EF4-FFF2-40B4-BE49-F238E27FC236}">
                  <a16:creationId xmlns:a16="http://schemas.microsoft.com/office/drawing/2014/main" id="{9982851E-0F07-4BE1-98C0-F2BF55B7695F}"/>
                </a:ext>
              </a:extLst>
            </p:cNvPr>
            <p:cNvSpPr txBox="1"/>
            <p:nvPr/>
          </p:nvSpPr>
          <p:spPr>
            <a:xfrm>
              <a:off x="1111152" y="4065159"/>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Facultatif (MAR)</a:t>
              </a:r>
            </a:p>
          </p:txBody>
        </p:sp>
        <p:sp>
          <p:nvSpPr>
            <p:cNvPr id="39" name="TextBox 109">
              <a:extLst>
                <a:ext uri="{FF2B5EF4-FFF2-40B4-BE49-F238E27FC236}">
                  <a16:creationId xmlns:a16="http://schemas.microsoft.com/office/drawing/2014/main" id="{AC37F254-36E5-4B19-86FF-69296FA62581}"/>
                </a:ext>
              </a:extLst>
            </p:cNvPr>
            <p:cNvSpPr txBox="1"/>
            <p:nvPr/>
          </p:nvSpPr>
          <p:spPr>
            <a:xfrm>
              <a:off x="1111152" y="4492424"/>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Aide forfaitaire par geste</a:t>
              </a:r>
            </a:p>
          </p:txBody>
        </p:sp>
        <p:sp>
          <p:nvSpPr>
            <p:cNvPr id="40" name="TextBox 110">
              <a:extLst>
                <a:ext uri="{FF2B5EF4-FFF2-40B4-BE49-F238E27FC236}">
                  <a16:creationId xmlns:a16="http://schemas.microsoft.com/office/drawing/2014/main" id="{765867CD-8111-4146-9FF7-1086EB870212}"/>
                </a:ext>
              </a:extLst>
            </p:cNvPr>
            <p:cNvSpPr txBox="1"/>
            <p:nvPr/>
          </p:nvSpPr>
          <p:spPr>
            <a:xfrm>
              <a:off x="1111152" y="4960082"/>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CEE et aides locales</a:t>
              </a:r>
            </a:p>
          </p:txBody>
        </p:sp>
        <p:sp>
          <p:nvSpPr>
            <p:cNvPr id="41" name="TextBox 110">
              <a:extLst>
                <a:ext uri="{FF2B5EF4-FFF2-40B4-BE49-F238E27FC236}">
                  <a16:creationId xmlns:a16="http://schemas.microsoft.com/office/drawing/2014/main" id="{A93FB1AD-5139-4188-93CA-3E945D8012FB}"/>
                </a:ext>
              </a:extLst>
            </p:cNvPr>
            <p:cNvSpPr txBox="1"/>
            <p:nvPr/>
          </p:nvSpPr>
          <p:spPr>
            <a:xfrm>
              <a:off x="1111152" y="5422599"/>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Aide nationale</a:t>
              </a:r>
            </a:p>
          </p:txBody>
        </p:sp>
      </p:grpSp>
      <p:sp>
        <p:nvSpPr>
          <p:cNvPr id="44" name="TextBox 107">
            <a:extLst>
              <a:ext uri="{FF2B5EF4-FFF2-40B4-BE49-F238E27FC236}">
                <a16:creationId xmlns:a16="http://schemas.microsoft.com/office/drawing/2014/main" id="{BE42BA74-6918-456B-A212-20461D849B65}"/>
              </a:ext>
            </a:extLst>
          </p:cNvPr>
          <p:cNvSpPr txBox="1"/>
          <p:nvPr/>
        </p:nvSpPr>
        <p:spPr>
          <a:xfrm>
            <a:off x="4492752" y="3284984"/>
            <a:ext cx="3050567" cy="307783"/>
          </a:xfrm>
          <a:prstGeom prst="rect">
            <a:avLst/>
          </a:prstGeom>
          <a:noFill/>
        </p:spPr>
        <p:txBody>
          <a:bodyPr wrap="square" lIns="91445" tIns="45723" rIns="91445" bIns="45723" rtlCol="0">
            <a:spAutoFit/>
          </a:bodyPr>
          <a:lstStyle/>
          <a:p>
            <a:pPr algn="ctr" defTabSz="914217"/>
            <a:r>
              <a:rPr lang="fr-FR" sz="1400" b="1" dirty="0">
                <a:solidFill>
                  <a:schemeClr val="accent1">
                    <a:lumMod val="75000"/>
                    <a:lumOff val="25000"/>
                  </a:schemeClr>
                </a:solidFill>
                <a:latin typeface="+mj-lt"/>
                <a:cs typeface="Lato Light"/>
              </a:rPr>
              <a:t>Propriétaires concernés</a:t>
            </a:r>
          </a:p>
        </p:txBody>
      </p:sp>
      <p:sp>
        <p:nvSpPr>
          <p:cNvPr id="45" name="TextBox 107">
            <a:extLst>
              <a:ext uri="{FF2B5EF4-FFF2-40B4-BE49-F238E27FC236}">
                <a16:creationId xmlns:a16="http://schemas.microsoft.com/office/drawing/2014/main" id="{2F9B7DA0-235F-411F-BFA9-D4A642C68B1A}"/>
              </a:ext>
            </a:extLst>
          </p:cNvPr>
          <p:cNvSpPr txBox="1"/>
          <p:nvPr/>
        </p:nvSpPr>
        <p:spPr>
          <a:xfrm>
            <a:off x="839416" y="3296011"/>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TMO / MO / INT (SUP exclus)</a:t>
            </a:r>
          </a:p>
        </p:txBody>
      </p:sp>
      <p:sp>
        <p:nvSpPr>
          <p:cNvPr id="46" name="TextBox 107">
            <a:extLst>
              <a:ext uri="{FF2B5EF4-FFF2-40B4-BE49-F238E27FC236}">
                <a16:creationId xmlns:a16="http://schemas.microsoft.com/office/drawing/2014/main" id="{0F4D4BE5-E70C-43DA-B679-11C895C3E3F5}"/>
              </a:ext>
            </a:extLst>
          </p:cNvPr>
          <p:cNvSpPr txBox="1"/>
          <p:nvPr/>
        </p:nvSpPr>
        <p:spPr>
          <a:xfrm>
            <a:off x="8256240" y="3315927"/>
            <a:ext cx="3050567" cy="277005"/>
          </a:xfrm>
          <a:prstGeom prst="rect">
            <a:avLst/>
          </a:prstGeom>
          <a:noFill/>
        </p:spPr>
        <p:txBody>
          <a:bodyPr wrap="square" lIns="91445" tIns="45723" rIns="91445" bIns="45723" rtlCol="0">
            <a:spAutoFit/>
          </a:bodyPr>
          <a:lstStyle/>
          <a:p>
            <a:pPr algn="ctr" defTabSz="914217"/>
            <a:r>
              <a:rPr lang="fr-FR" sz="1200" dirty="0">
                <a:latin typeface="+mj-lt"/>
                <a:cs typeface="Lato Light"/>
              </a:rPr>
              <a:t>Tous</a:t>
            </a:r>
          </a:p>
        </p:txBody>
      </p:sp>
      <p:cxnSp>
        <p:nvCxnSpPr>
          <p:cNvPr id="10" name="Connecteur : en arc 9">
            <a:extLst>
              <a:ext uri="{FF2B5EF4-FFF2-40B4-BE49-F238E27FC236}">
                <a16:creationId xmlns:a16="http://schemas.microsoft.com/office/drawing/2014/main" id="{B0D56E16-0FB5-4173-8BE5-426A57124C91}"/>
              </a:ext>
            </a:extLst>
          </p:cNvPr>
          <p:cNvCxnSpPr>
            <a:cxnSpLocks/>
            <a:endCxn id="36" idx="0"/>
          </p:cNvCxnSpPr>
          <p:nvPr/>
        </p:nvCxnSpPr>
        <p:spPr>
          <a:xfrm rot="10800000" flipV="1">
            <a:off x="2398563" y="1442138"/>
            <a:ext cx="1965666" cy="991698"/>
          </a:xfrm>
          <a:prstGeom prst="curvedConnector2">
            <a:avLst/>
          </a:prstGeom>
          <a:ln>
            <a:solidFill>
              <a:srgbClr val="0070C0"/>
            </a:solidFill>
            <a:tailEnd type="triangle"/>
          </a:ln>
        </p:spPr>
        <p:style>
          <a:lnRef idx="2">
            <a:schemeClr val="accent2"/>
          </a:lnRef>
          <a:fillRef idx="0">
            <a:schemeClr val="accent2"/>
          </a:fillRef>
          <a:effectRef idx="1">
            <a:schemeClr val="accent2"/>
          </a:effectRef>
          <a:fontRef idx="minor">
            <a:schemeClr val="tx1"/>
          </a:fontRef>
        </p:style>
      </p:cxnSp>
      <p:cxnSp>
        <p:nvCxnSpPr>
          <p:cNvPr id="47" name="Connecteur : en arc 46">
            <a:extLst>
              <a:ext uri="{FF2B5EF4-FFF2-40B4-BE49-F238E27FC236}">
                <a16:creationId xmlns:a16="http://schemas.microsoft.com/office/drawing/2014/main" id="{5F37D1A1-7FF6-4C20-A5FC-6BE3B6DAEE86}"/>
              </a:ext>
            </a:extLst>
          </p:cNvPr>
          <p:cNvCxnSpPr>
            <a:cxnSpLocks/>
            <a:endCxn id="22" idx="0"/>
          </p:cNvCxnSpPr>
          <p:nvPr/>
        </p:nvCxnSpPr>
        <p:spPr>
          <a:xfrm>
            <a:off x="7389895" y="1388315"/>
            <a:ext cx="2555566" cy="1039825"/>
          </a:xfrm>
          <a:prstGeom prst="curvedConnector2">
            <a:avLst/>
          </a:prstGeom>
          <a:ln>
            <a:solidFill>
              <a:srgbClr val="F2B815"/>
            </a:solidFill>
            <a:tailEnd type="triangle"/>
          </a:ln>
        </p:spPr>
        <p:style>
          <a:lnRef idx="2">
            <a:schemeClr val="accent2"/>
          </a:lnRef>
          <a:fillRef idx="0">
            <a:schemeClr val="accent2"/>
          </a:fillRef>
          <a:effectRef idx="1">
            <a:schemeClr val="accent2"/>
          </a:effectRef>
          <a:fontRef idx="minor">
            <a:schemeClr val="tx1"/>
          </a:fontRef>
        </p:style>
      </p:cxnSp>
      <p:sp>
        <p:nvSpPr>
          <p:cNvPr id="42" name="ZoneTexte 41">
            <a:extLst>
              <a:ext uri="{FF2B5EF4-FFF2-40B4-BE49-F238E27FC236}">
                <a16:creationId xmlns:a16="http://schemas.microsoft.com/office/drawing/2014/main" id="{98D0A5CA-486A-4D47-828F-DD644EE508D4}"/>
              </a:ext>
            </a:extLst>
          </p:cNvPr>
          <p:cNvSpPr txBox="1"/>
          <p:nvPr/>
        </p:nvSpPr>
        <p:spPr>
          <a:xfrm>
            <a:off x="122982" y="1098009"/>
            <a:ext cx="2275582" cy="1112357"/>
          </a:xfrm>
          <a:prstGeom prst="roundRect">
            <a:avLst/>
          </a:prstGeom>
          <a:solidFill>
            <a:schemeClr val="accent1">
              <a:lumMod val="10000"/>
              <a:lumOff val="90000"/>
            </a:schemeClr>
          </a:solidFill>
        </p:spPr>
        <p:txBody>
          <a:bodyPr wrap="square" lIns="121917" tIns="60958" rIns="121917" bIns="60958">
            <a:spAutoFit/>
          </a:bodyPr>
          <a:lstStyle/>
          <a:p>
            <a:pPr algn="just">
              <a:spcAft>
                <a:spcPts val="800"/>
              </a:spcAft>
            </a:pPr>
            <a:r>
              <a:rPr lang="fr-FR" sz="1100" b="1" dirty="0"/>
              <a:t>Décret  MPR</a:t>
            </a:r>
          </a:p>
          <a:p>
            <a:pPr algn="just">
              <a:spcAft>
                <a:spcPts val="800"/>
              </a:spcAft>
            </a:pPr>
            <a:r>
              <a:rPr lang="fr-FR" sz="1100" b="1" dirty="0"/>
              <a:t>Arrêté MPR</a:t>
            </a:r>
          </a:p>
          <a:p>
            <a:pPr algn="just">
              <a:spcAft>
                <a:spcPts val="800"/>
              </a:spcAft>
            </a:pPr>
            <a:r>
              <a:rPr lang="fr-FR" sz="1100" b="1" dirty="0"/>
              <a:t>Arrêté critères techniques (disjoint)</a:t>
            </a:r>
            <a:endParaRPr lang="fr-FR" sz="1100" dirty="0"/>
          </a:p>
        </p:txBody>
      </p:sp>
      <p:sp>
        <p:nvSpPr>
          <p:cNvPr id="43" name="ZoneTexte 42">
            <a:extLst>
              <a:ext uri="{FF2B5EF4-FFF2-40B4-BE49-F238E27FC236}">
                <a16:creationId xmlns:a16="http://schemas.microsoft.com/office/drawing/2014/main" id="{DAF37B7B-49BC-4795-8E0E-67609EC11E90}"/>
              </a:ext>
            </a:extLst>
          </p:cNvPr>
          <p:cNvSpPr txBox="1"/>
          <p:nvPr/>
        </p:nvSpPr>
        <p:spPr>
          <a:xfrm>
            <a:off x="9276603" y="192569"/>
            <a:ext cx="2843283" cy="1526655"/>
          </a:xfrm>
          <a:prstGeom prst="roundRect">
            <a:avLst/>
          </a:prstGeom>
          <a:solidFill>
            <a:schemeClr val="accent3">
              <a:lumMod val="60000"/>
              <a:lumOff val="40000"/>
            </a:schemeClr>
          </a:solidFill>
        </p:spPr>
        <p:txBody>
          <a:bodyPr wrap="square" lIns="121917" tIns="60958" rIns="121917" bIns="60958">
            <a:spAutoFit/>
          </a:bodyPr>
          <a:lstStyle/>
          <a:p>
            <a:pPr algn="just">
              <a:spcAft>
                <a:spcPts val="800"/>
              </a:spcAft>
            </a:pPr>
            <a:r>
              <a:rPr lang="fr-FR" sz="1100" b="1" dirty="0"/>
              <a:t>MO/TMO : Délibération ANAH</a:t>
            </a:r>
          </a:p>
          <a:p>
            <a:pPr algn="just">
              <a:spcAft>
                <a:spcPts val="800"/>
              </a:spcAft>
            </a:pPr>
            <a:r>
              <a:rPr lang="fr-FR" sz="1100" b="1" dirty="0"/>
              <a:t>INT/SUP : Décret + Arrêté MPR</a:t>
            </a:r>
          </a:p>
          <a:p>
            <a:pPr algn="just">
              <a:spcAft>
                <a:spcPts val="800"/>
              </a:spcAft>
            </a:pPr>
            <a:r>
              <a:rPr lang="fr-FR" sz="1100" b="1" dirty="0"/>
              <a:t>Arrêté critères techniques (disjoint)</a:t>
            </a:r>
          </a:p>
          <a:p>
            <a:pPr algn="just">
              <a:spcAft>
                <a:spcPts val="800"/>
              </a:spcAft>
            </a:pPr>
            <a:r>
              <a:rPr lang="fr-FR" sz="1100" b="1" dirty="0"/>
              <a:t>Arrêté CEE Bar-TH-164 (disjoint)</a:t>
            </a:r>
          </a:p>
          <a:p>
            <a:pPr algn="just">
              <a:spcAft>
                <a:spcPts val="800"/>
              </a:spcAft>
            </a:pPr>
            <a:r>
              <a:rPr lang="fr-FR" sz="1100" b="1" dirty="0"/>
              <a:t>Arrêté MAR (disjoint)</a:t>
            </a:r>
          </a:p>
        </p:txBody>
      </p:sp>
    </p:spTree>
    <p:extLst>
      <p:ext uri="{BB962C8B-B14F-4D97-AF65-F5344CB8AC3E}">
        <p14:creationId xmlns:p14="http://schemas.microsoft.com/office/powerpoint/2010/main" val="3316669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defTabSz="1219170"/>
            <a:fld id="{733122C9-A0B9-462F-8757-0847AD287B63}" type="slidenum">
              <a:rPr lang="fr-FR">
                <a:solidFill>
                  <a:srgbClr val="000000"/>
                </a:solidFill>
                <a:latin typeface="Marianne"/>
              </a:rPr>
              <a:pPr defTabSz="1219170"/>
              <a:t>4</a:t>
            </a:fld>
            <a:endParaRPr lang="fr-FR" dirty="0">
              <a:solidFill>
                <a:srgbClr val="000000"/>
              </a:solidFill>
              <a:latin typeface="Marianne"/>
            </a:endParaRPr>
          </a:p>
        </p:txBody>
      </p:sp>
      <p:sp>
        <p:nvSpPr>
          <p:cNvPr id="15" name="Espace réservé de la date 2">
            <a:extLst>
              <a:ext uri="{FF2B5EF4-FFF2-40B4-BE49-F238E27FC236}">
                <a16:creationId xmlns:a16="http://schemas.microsoft.com/office/drawing/2014/main" id="{50057689-6430-4C9B-BDE3-849F2E7E4B68}"/>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
        <p:nvSpPr>
          <p:cNvPr id="8" name="Espace réservé du texte 9">
            <a:extLst>
              <a:ext uri="{FF2B5EF4-FFF2-40B4-BE49-F238E27FC236}">
                <a16:creationId xmlns:a16="http://schemas.microsoft.com/office/drawing/2014/main" id="{76BB5B5F-F0F8-435C-B336-ED217FA1039A}"/>
              </a:ext>
            </a:extLst>
          </p:cNvPr>
          <p:cNvSpPr txBox="1">
            <a:spLocks/>
          </p:cNvSpPr>
          <p:nvPr/>
        </p:nvSpPr>
        <p:spPr bwMode="gray">
          <a:xfrm>
            <a:off x="1547679" y="302884"/>
            <a:ext cx="9096639" cy="480000"/>
          </a:xfrm>
          <a:prstGeom prst="rect">
            <a:avLst/>
          </a:prstGeom>
        </p:spPr>
        <p:txBody>
          <a:bodyPr anchor="ctr"/>
          <a:lstStyle>
            <a:lvl1pPr marL="155945" indent="-155945" algn="r" defTabSz="1320353" rtl="0" eaLnBrk="1" latinLnBrk="0" hangingPunct="1">
              <a:lnSpc>
                <a:spcPct val="100000"/>
              </a:lnSpc>
              <a:spcBef>
                <a:spcPts val="0"/>
              </a:spcBef>
              <a:spcAft>
                <a:spcPts val="0"/>
              </a:spcAft>
              <a:buFont typeface="+mj-lt"/>
              <a:buAutoNum type="arabicPeriod"/>
              <a:defRPr sz="1108" b="1" kern="1200">
                <a:solidFill>
                  <a:schemeClr val="tx1"/>
                </a:solidFill>
                <a:latin typeface="+mn-lt"/>
                <a:ea typeface="+mn-ea"/>
                <a:cs typeface="+mn-cs"/>
              </a:defRPr>
            </a:lvl1pPr>
            <a:lvl2pPr marL="155945" indent="-155945" algn="r" defTabSz="1320353" rtl="0" eaLnBrk="1" latinLnBrk="0" hangingPunct="1">
              <a:lnSpc>
                <a:spcPct val="100000"/>
              </a:lnSpc>
              <a:spcBef>
                <a:spcPts val="0"/>
              </a:spcBef>
              <a:spcAft>
                <a:spcPts val="0"/>
              </a:spcAft>
              <a:buFont typeface="+mj-lt"/>
              <a:buAutoNum type="alphaLcPeriod"/>
              <a:defRPr sz="1108" kern="1200">
                <a:solidFill>
                  <a:schemeClr val="tx1"/>
                </a:solidFill>
                <a:latin typeface="+mn-lt"/>
                <a:ea typeface="+mn-ea"/>
                <a:cs typeface="+mn-cs"/>
              </a:defRPr>
            </a:lvl2pPr>
            <a:lvl3pPr marL="623789"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3pPr>
            <a:lvl4pPr marL="883701"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4pPr>
            <a:lvl5pPr marL="1195592" indent="-103967" algn="l" defTabSz="1320353" rtl="0" eaLnBrk="1" latinLnBrk="0" hangingPunct="1">
              <a:lnSpc>
                <a:spcPct val="100000"/>
              </a:lnSpc>
              <a:spcBef>
                <a:spcPts val="144"/>
              </a:spcBef>
              <a:spcAft>
                <a:spcPts val="144"/>
              </a:spcAft>
              <a:buSzPct val="100000"/>
              <a:buFont typeface="Arial" pitchFamily="34" charset="0"/>
              <a:buChar char="•"/>
              <a:defRPr sz="985" kern="1200">
                <a:solidFill>
                  <a:schemeClr val="tx1"/>
                </a:solidFill>
                <a:latin typeface="+mn-lt"/>
                <a:ea typeface="+mn-ea"/>
                <a:cs typeface="+mn-cs"/>
              </a:defRPr>
            </a:lvl5pPr>
            <a:lvl6pPr marL="3630965"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6pPr>
            <a:lvl7pPr marL="429114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7pPr>
            <a:lvl8pPr marL="4951316"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8pPr>
            <a:lvl9pPr marL="561149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9pPr>
          </a:lstStyle>
          <a:p>
            <a:pPr marL="0" indent="0" algn="l">
              <a:buNone/>
            </a:pPr>
            <a:r>
              <a:rPr lang="fr-FR" sz="2400" dirty="0"/>
              <a:t>Pour les rénovations d’ampleur, un parcours accompagné</a:t>
            </a:r>
          </a:p>
        </p:txBody>
      </p:sp>
      <p:graphicFrame>
        <p:nvGraphicFramePr>
          <p:cNvPr id="11" name="Tableau 13">
            <a:extLst>
              <a:ext uri="{FF2B5EF4-FFF2-40B4-BE49-F238E27FC236}">
                <a16:creationId xmlns:a16="http://schemas.microsoft.com/office/drawing/2014/main" id="{A504B308-3CB5-46F7-82ED-D41280A5350E}"/>
              </a:ext>
            </a:extLst>
          </p:cNvPr>
          <p:cNvGraphicFramePr>
            <a:graphicFrameLocks noGrp="1"/>
          </p:cNvGraphicFramePr>
          <p:nvPr>
            <p:extLst>
              <p:ext uri="{D42A27DB-BD31-4B8C-83A1-F6EECF244321}">
                <p14:modId xmlns:p14="http://schemas.microsoft.com/office/powerpoint/2010/main" val="608812476"/>
              </p:ext>
            </p:extLst>
          </p:nvPr>
        </p:nvGraphicFramePr>
        <p:xfrm>
          <a:off x="832380" y="4274880"/>
          <a:ext cx="10656660" cy="1920240"/>
        </p:xfrm>
        <a:graphic>
          <a:graphicData uri="http://schemas.openxmlformats.org/drawingml/2006/table">
            <a:tbl>
              <a:tblPr firstRow="1" bandRow="1">
                <a:tableStyleId>{9DCAF9ED-07DC-4A11-8D7F-57B35C25682E}</a:tableStyleId>
              </a:tblPr>
              <a:tblGrid>
                <a:gridCol w="1762674">
                  <a:extLst>
                    <a:ext uri="{9D8B030D-6E8A-4147-A177-3AD203B41FA5}">
                      <a16:colId xmlns:a16="http://schemas.microsoft.com/office/drawing/2014/main" val="4039108895"/>
                    </a:ext>
                  </a:extLst>
                </a:gridCol>
                <a:gridCol w="2223682">
                  <a:extLst>
                    <a:ext uri="{9D8B030D-6E8A-4147-A177-3AD203B41FA5}">
                      <a16:colId xmlns:a16="http://schemas.microsoft.com/office/drawing/2014/main" val="1469811975"/>
                    </a:ext>
                  </a:extLst>
                </a:gridCol>
                <a:gridCol w="1667576">
                  <a:extLst>
                    <a:ext uri="{9D8B030D-6E8A-4147-A177-3AD203B41FA5}">
                      <a16:colId xmlns:a16="http://schemas.microsoft.com/office/drawing/2014/main" val="3287238932"/>
                    </a:ext>
                  </a:extLst>
                </a:gridCol>
                <a:gridCol w="1667576">
                  <a:extLst>
                    <a:ext uri="{9D8B030D-6E8A-4147-A177-3AD203B41FA5}">
                      <a16:colId xmlns:a16="http://schemas.microsoft.com/office/drawing/2014/main" val="3779289821"/>
                    </a:ext>
                  </a:extLst>
                </a:gridCol>
                <a:gridCol w="1667576">
                  <a:extLst>
                    <a:ext uri="{9D8B030D-6E8A-4147-A177-3AD203B41FA5}">
                      <a16:colId xmlns:a16="http://schemas.microsoft.com/office/drawing/2014/main" val="3727914042"/>
                    </a:ext>
                  </a:extLst>
                </a:gridCol>
                <a:gridCol w="1667576">
                  <a:extLst>
                    <a:ext uri="{9D8B030D-6E8A-4147-A177-3AD203B41FA5}">
                      <a16:colId xmlns:a16="http://schemas.microsoft.com/office/drawing/2014/main" val="3607236904"/>
                    </a:ext>
                  </a:extLst>
                </a:gridCol>
              </a:tblGrid>
              <a:tr h="248663">
                <a:tc gridSpan="2">
                  <a:txBody>
                    <a:bodyPr/>
                    <a:lstStyle/>
                    <a:p>
                      <a:pPr algn="ctr"/>
                      <a:endParaRPr lang="fr-FR" sz="1200" dirty="0">
                        <a:solidFill>
                          <a:schemeClr val="bg1"/>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1200" dirty="0">
                        <a:solidFill>
                          <a:schemeClr val="bg1"/>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gridSpan="4">
                  <a:txBody>
                    <a:bodyPr/>
                    <a:lstStyle/>
                    <a:p>
                      <a:pPr algn="ctr"/>
                      <a:r>
                        <a:rPr lang="fr-FR" sz="1200" dirty="0">
                          <a:solidFill>
                            <a:schemeClr val="bg1"/>
                          </a:solidFill>
                        </a:rPr>
                        <a:t>Taux de financement</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002060"/>
                    </a:solidFill>
                  </a:tcPr>
                </a:tc>
                <a:tc hMerge="1">
                  <a:txBody>
                    <a:bodyPr/>
                    <a:lstStyle/>
                    <a:p>
                      <a:pPr algn="ctr"/>
                      <a:endParaRPr lang="fr-FR" sz="1200" dirty="0">
                        <a:solidFill>
                          <a:schemeClr val="bg1"/>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algn="ctr"/>
                      <a:endParaRPr lang="fr-FR" sz="1200" dirty="0">
                        <a:solidFill>
                          <a:schemeClr val="bg1"/>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algn="ctr"/>
                      <a:endParaRPr lang="fr-FR" sz="1200" dirty="0">
                        <a:solidFill>
                          <a:schemeClr val="bg1"/>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523545981"/>
                  </a:ext>
                </a:extLst>
              </a:tr>
              <a:tr h="248663">
                <a:tc>
                  <a:txBody>
                    <a:bodyPr/>
                    <a:lstStyle/>
                    <a:p>
                      <a:pPr algn="ctr"/>
                      <a:endParaRPr lang="fr-FR" sz="1200" dirty="0">
                        <a:solidFill>
                          <a:schemeClr val="bg1"/>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a:solidFill>
                            <a:schemeClr val="bg1"/>
                          </a:solidFill>
                        </a:rPr>
                        <a:t>Plafond des dépenses éligibles</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TMO</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MO</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INT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SUP</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549800826"/>
                  </a:ext>
                </a:extLst>
              </a:tr>
              <a:tr h="248663">
                <a:tc>
                  <a:txBody>
                    <a:bodyPr/>
                    <a:lstStyle/>
                    <a:p>
                      <a:pPr algn="ctr"/>
                      <a:r>
                        <a:rPr lang="fr-FR" sz="1200" b="1" dirty="0">
                          <a:solidFill>
                            <a:schemeClr val="tx1"/>
                          </a:solidFill>
                        </a:rPr>
                        <a:t>2 sauts de classe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fr-FR" sz="1200" b="1" dirty="0">
                          <a:solidFill>
                            <a:schemeClr val="tx1"/>
                          </a:solidFill>
                        </a:rPr>
                        <a:t>40 000 €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rowSpan="3">
                  <a:txBody>
                    <a:bodyPr/>
                    <a:lstStyle/>
                    <a:p>
                      <a:pPr algn="ctr"/>
                      <a:r>
                        <a:rPr lang="fr-FR" sz="1200" dirty="0">
                          <a:solidFill>
                            <a:schemeClr val="tx1"/>
                          </a:solidFill>
                        </a:rPr>
                        <a:t>80 %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arianne"/>
                          <a:ea typeface="+mn-ea"/>
                          <a:cs typeface="+mn-cs"/>
                        </a:rPr>
                        <a:t>60 %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arianne"/>
                          <a:ea typeface="+mn-ea"/>
                          <a:cs typeface="+mn-cs"/>
                        </a:rPr>
                        <a:t>45 %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arianne"/>
                          <a:ea typeface="+mn-ea"/>
                          <a:cs typeface="+mn-cs"/>
                        </a:rPr>
                        <a:t>30 %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5420079"/>
                  </a:ext>
                </a:extLst>
              </a:tr>
              <a:tr h="248663">
                <a:tc>
                  <a:txBody>
                    <a:bodyPr/>
                    <a:lstStyle/>
                    <a:p>
                      <a:pPr algn="ctr"/>
                      <a:r>
                        <a:rPr lang="fr-FR" sz="1200" b="1" dirty="0">
                          <a:solidFill>
                            <a:schemeClr val="tx1"/>
                          </a:solidFill>
                        </a:rPr>
                        <a:t>3 sauts de classe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fr-FR" sz="1200" b="1" dirty="0">
                          <a:solidFill>
                            <a:schemeClr val="tx1"/>
                          </a:solidFill>
                        </a:rPr>
                        <a:t>55 000 €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v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rowSpan="2">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arianne"/>
                          <a:ea typeface="+mn-ea"/>
                          <a:cs typeface="+mn-cs"/>
                        </a:rPr>
                        <a:t>50 %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arianne"/>
                          <a:ea typeface="+mn-ea"/>
                          <a:cs typeface="+mn-cs"/>
                        </a:rPr>
                        <a:t>35 %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8506137"/>
                  </a:ext>
                </a:extLst>
              </a:tr>
              <a:tr h="248663">
                <a:tc>
                  <a:txBody>
                    <a:bodyPr/>
                    <a:lstStyle/>
                    <a:p>
                      <a:pPr algn="ctr"/>
                      <a:r>
                        <a:rPr lang="fr-FR" sz="1200" b="1" dirty="0">
                          <a:solidFill>
                            <a:schemeClr val="tx1"/>
                          </a:solidFill>
                        </a:rPr>
                        <a:t>4 sauts de classe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fr-FR" sz="1200" b="1" dirty="0">
                          <a:solidFill>
                            <a:schemeClr val="tx1"/>
                          </a:solidFill>
                        </a:rPr>
                        <a:t>70 000 €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v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vMerge="1">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arianne"/>
                          <a:ea typeface="+mn-ea"/>
                          <a:cs typeface="+mn-cs"/>
                        </a:rPr>
                        <a:t>50 % (HT)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vMerge="1">
                  <a:txBody>
                    <a:bodyPr/>
                    <a:lstStyle/>
                    <a:p>
                      <a:pPr marL="0" marR="0" lvl="0" indent="0" algn="ctr" defTabSz="132035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arianne"/>
                          <a:ea typeface="+mn-ea"/>
                          <a:cs typeface="+mn-cs"/>
                        </a:rPr>
                        <a:t>35 % (HT)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11410556"/>
                  </a:ext>
                </a:extLst>
              </a:tr>
              <a:tr h="248663">
                <a:tc gridSpan="2">
                  <a:txBody>
                    <a:bodyPr/>
                    <a:lstStyle/>
                    <a:p>
                      <a:pPr algn="ctr"/>
                      <a:r>
                        <a:rPr lang="fr-FR" sz="1200" b="1" dirty="0">
                          <a:solidFill>
                            <a:schemeClr val="tx1"/>
                          </a:solidFill>
                        </a:rPr>
                        <a:t>Bonus sortie de passoire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gridSpan="4">
                  <a:txBody>
                    <a:bodyPr/>
                    <a:lstStyle/>
                    <a:p>
                      <a:pPr algn="ctr"/>
                      <a:r>
                        <a:rPr lang="fr-FR" sz="1200" dirty="0">
                          <a:solidFill>
                            <a:schemeClr val="tx1"/>
                          </a:solidFill>
                        </a:rPr>
                        <a:t>+ 10 % (HT)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083836109"/>
                  </a:ext>
                </a:extLst>
              </a:tr>
              <a:tr h="248663">
                <a:tc gridSpan="2">
                  <a:txBody>
                    <a:bodyPr/>
                    <a:lstStyle/>
                    <a:p>
                      <a:pPr algn="ctr"/>
                      <a:r>
                        <a:rPr lang="fr-FR" sz="1200" b="1" dirty="0">
                          <a:solidFill>
                            <a:schemeClr val="tx1"/>
                          </a:solidFill>
                        </a:rPr>
                        <a:t>Ecrêtement (TTC)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pPr algn="ctr"/>
                      <a:endParaRPr lang="fr-FR" sz="1200" dirty="0">
                        <a:solidFill>
                          <a:schemeClr val="tx1"/>
                        </a:solidFill>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fr-FR" sz="1200" dirty="0">
                          <a:solidFill>
                            <a:schemeClr val="tx1"/>
                          </a:solidFill>
                        </a:rPr>
                        <a:t>100 %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a:solidFill>
                            <a:schemeClr val="tx1"/>
                          </a:solidFill>
                        </a:rPr>
                        <a:t>80 %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a:solidFill>
                            <a:schemeClr val="tx1"/>
                          </a:solidFill>
                        </a:rPr>
                        <a:t>60 %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a:solidFill>
                            <a:schemeClr val="tx1"/>
                          </a:solidFill>
                        </a:rPr>
                        <a:t>40 %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617635"/>
                  </a:ext>
                </a:extLst>
              </a:tr>
            </a:tbl>
          </a:graphicData>
        </a:graphic>
      </p:graphicFrame>
      <p:sp>
        <p:nvSpPr>
          <p:cNvPr id="12" name="ZoneTexte 11">
            <a:extLst>
              <a:ext uri="{FF2B5EF4-FFF2-40B4-BE49-F238E27FC236}">
                <a16:creationId xmlns:a16="http://schemas.microsoft.com/office/drawing/2014/main" id="{46432A1B-95FF-4848-B2D6-3C643216036E}"/>
              </a:ext>
            </a:extLst>
          </p:cNvPr>
          <p:cNvSpPr txBox="1"/>
          <p:nvPr/>
        </p:nvSpPr>
        <p:spPr>
          <a:xfrm>
            <a:off x="832380" y="2059321"/>
            <a:ext cx="10656659" cy="2508379"/>
          </a:xfrm>
          <a:prstGeom prst="rect">
            <a:avLst/>
          </a:prstGeom>
          <a:noFill/>
        </p:spPr>
        <p:txBody>
          <a:bodyPr wrap="square" rtlCol="0">
            <a:spAutoFit/>
          </a:bodyPr>
          <a:lstStyle/>
          <a:p>
            <a:r>
              <a:rPr lang="fr-FR" sz="1100" b="1" dirty="0"/>
              <a:t>A savoir :</a:t>
            </a:r>
          </a:p>
          <a:p>
            <a:pPr marL="285750" indent="-285750">
              <a:buFont typeface="Arial" panose="020B0604020202020204" pitchFamily="34" charset="0"/>
              <a:buChar char="•"/>
            </a:pPr>
            <a:r>
              <a:rPr lang="fr-FR" sz="1100" dirty="0"/>
              <a:t>Les rénovations des logements G, F et E peuvent être effectuées en 2 étapes dans un délai maximal de 5 ans et doivent atteindre la classe C au minimum.</a:t>
            </a:r>
          </a:p>
          <a:p>
            <a:pPr marL="285750" indent="-285750">
              <a:buFont typeface="Arial" panose="020B0604020202020204" pitchFamily="34" charset="0"/>
              <a:buChar char="•"/>
            </a:pPr>
            <a:r>
              <a:rPr lang="fr-FR" sz="1100" dirty="0"/>
              <a:t>Une bonification est mise en place pour les passoires thermiques, à condition que l’étiquette D soit atteinte a minima.</a:t>
            </a:r>
          </a:p>
          <a:p>
            <a:pPr marL="285750" marR="0" lvl="0" indent="-285750">
              <a:lnSpc>
                <a:spcPct val="100000"/>
              </a:lnSpc>
              <a:spcBef>
                <a:spcPts val="500"/>
              </a:spcBef>
              <a:spcAft>
                <a:spcPts val="0"/>
              </a:spcAft>
              <a:buClr>
                <a:srgbClr val="000000"/>
              </a:buClr>
              <a:buSzPts val="1300"/>
              <a:buFont typeface="Arial" panose="020B0604020202020204" pitchFamily="34" charset="0"/>
              <a:buChar char="•"/>
            </a:pPr>
            <a:r>
              <a:rPr lang="fr-FR" sz="1100" dirty="0">
                <a:sym typeface="Arial"/>
              </a:rPr>
              <a:t>Ouverture des avances aux ménages très modestes et modestes (jusqu’à 70%).</a:t>
            </a:r>
            <a:endParaRPr lang="fr-FR" sz="1100" dirty="0"/>
          </a:p>
          <a:p>
            <a:pPr marL="285750" marR="0" lvl="0" indent="-285750">
              <a:lnSpc>
                <a:spcPct val="100000"/>
              </a:lnSpc>
              <a:spcBef>
                <a:spcPts val="500"/>
              </a:spcBef>
              <a:spcAft>
                <a:spcPts val="0"/>
              </a:spcAft>
              <a:buClr>
                <a:srgbClr val="000000"/>
              </a:buClr>
              <a:buSzPts val="1300"/>
              <a:buFont typeface="Arial" panose="020B0604020202020204" pitchFamily="34" charset="0"/>
              <a:buChar char="•"/>
            </a:pPr>
            <a:r>
              <a:rPr lang="fr-FR" sz="1100" dirty="0">
                <a:sym typeface="Arial"/>
              </a:rPr>
              <a:t>Les appartements pourront bénéficier du parcours accompagné pour les parties privatives.</a:t>
            </a:r>
            <a:endParaRPr lang="fr-FR" sz="1100" dirty="0"/>
          </a:p>
          <a:p>
            <a:pPr marL="285750" indent="-285750">
              <a:spcBef>
                <a:spcPts val="500"/>
              </a:spcBef>
              <a:buClr>
                <a:schemeClr val="dk1"/>
              </a:buClr>
              <a:buSzPts val="1300"/>
              <a:buFont typeface="Arial" panose="020B0604020202020204" pitchFamily="34" charset="0"/>
              <a:buChar char="•"/>
            </a:pPr>
            <a:r>
              <a:rPr lang="fr-FR" sz="1100" dirty="0">
                <a:sym typeface="Arial"/>
              </a:rPr>
              <a:t>Les travaux doivent débuter dans un délai d’un an et être achevés dans un délai maximum de 3 ans. Prolongation possible de 2 ans. Engagement d’occupation pendant 3 ans.</a:t>
            </a:r>
            <a:endParaRPr lang="fr-FR" sz="1100" dirty="0"/>
          </a:p>
          <a:p>
            <a:pPr marL="285750" marR="0" lvl="0" indent="-285750">
              <a:lnSpc>
                <a:spcPct val="100000"/>
              </a:lnSpc>
              <a:spcBef>
                <a:spcPts val="500"/>
              </a:spcBef>
              <a:spcAft>
                <a:spcPts val="0"/>
              </a:spcAft>
              <a:buClr>
                <a:schemeClr val="dk1"/>
              </a:buClr>
              <a:buSzPts val="1300"/>
              <a:buFont typeface="Arial" panose="020B0604020202020204" pitchFamily="34" charset="0"/>
              <a:buChar char="•"/>
            </a:pPr>
            <a:r>
              <a:rPr lang="fr-FR" sz="1100" dirty="0">
                <a:sym typeface="Arial"/>
              </a:rPr>
              <a:t>Propriétaires bailleurs : à compter du 1er janvier 2024 pour les ménages aux ressources intermédiaires et supérieures et à compter du 1er juillet 2024 pour les ménages aux ressources modestes et très modestes avec la prise en compte possible des dossiers anticipés dès le 1er janvier 2024. </a:t>
            </a:r>
          </a:p>
          <a:p>
            <a:pPr marL="285750" marR="0" lvl="0" indent="-285750">
              <a:lnSpc>
                <a:spcPct val="100000"/>
              </a:lnSpc>
              <a:spcBef>
                <a:spcPts val="500"/>
              </a:spcBef>
              <a:spcAft>
                <a:spcPts val="0"/>
              </a:spcAft>
              <a:buClr>
                <a:schemeClr val="dk1"/>
              </a:buClr>
              <a:buSzPts val="1300"/>
              <a:buFont typeface="Arial" panose="020B0604020202020204" pitchFamily="34" charset="0"/>
              <a:buChar char="•"/>
            </a:pPr>
            <a:r>
              <a:rPr lang="fr-FR" sz="1100" dirty="0">
                <a:sym typeface="Arial"/>
              </a:rPr>
              <a:t>Durée minimale de mise en location du logement de 6 ans.</a:t>
            </a:r>
          </a:p>
          <a:p>
            <a:pPr marR="0" lvl="0">
              <a:lnSpc>
                <a:spcPct val="100000"/>
              </a:lnSpc>
              <a:spcBef>
                <a:spcPts val="500"/>
              </a:spcBef>
              <a:spcAft>
                <a:spcPts val="0"/>
              </a:spcAft>
              <a:buClr>
                <a:schemeClr val="dk1"/>
              </a:buClr>
              <a:buSzPts val="1300"/>
            </a:pPr>
            <a:endParaRPr lang="fr-FR" sz="1100" dirty="0">
              <a:sym typeface="Arial"/>
            </a:endParaRPr>
          </a:p>
        </p:txBody>
      </p:sp>
      <p:sp>
        <p:nvSpPr>
          <p:cNvPr id="13" name="TextBox 7">
            <a:extLst>
              <a:ext uri="{FF2B5EF4-FFF2-40B4-BE49-F238E27FC236}">
                <a16:creationId xmlns:a16="http://schemas.microsoft.com/office/drawing/2014/main" id="{80BF105B-FC54-416D-BF09-A3518FFC53DA}"/>
              </a:ext>
            </a:extLst>
          </p:cNvPr>
          <p:cNvSpPr txBox="1"/>
          <p:nvPr/>
        </p:nvSpPr>
        <p:spPr bwMode="auto">
          <a:xfrm>
            <a:off x="776999" y="1122996"/>
            <a:ext cx="4937402" cy="881618"/>
          </a:xfrm>
          <a:prstGeom prst="rect">
            <a:avLst/>
          </a:prstGeom>
          <a:noFill/>
        </p:spPr>
        <p:txBody>
          <a:bodyPr wrap="square">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fr-FR" sz="1100" b="1" dirty="0"/>
              <a:t>Principes clés : </a:t>
            </a:r>
          </a:p>
          <a:p>
            <a:pPr marL="0" marR="0" lvl="0" indent="0" defTabSz="914400" eaLnBrk="1" fontAlgn="auto" latinLnBrk="0" hangingPunct="1">
              <a:lnSpc>
                <a:spcPct val="100000"/>
              </a:lnSpc>
              <a:spcBef>
                <a:spcPts val="0"/>
              </a:spcBef>
              <a:spcAft>
                <a:spcPts val="0"/>
              </a:spcAft>
              <a:buClrTx/>
              <a:buSzTx/>
              <a:buFontTx/>
              <a:buNone/>
              <a:tabLst/>
              <a:defRPr/>
            </a:pPr>
            <a:endParaRPr lang="fr-FR" sz="1100" b="1" dirty="0"/>
          </a:p>
          <a:p>
            <a:pPr marL="285750" marR="0" lvl="0" indent="-285750" defTabSz="914400" eaLnBrk="1" fontAlgn="auto" latinLnBrk="0" hangingPunct="1">
              <a:lnSpc>
                <a:spcPct val="100000"/>
              </a:lnSpc>
              <a:spcBef>
                <a:spcPts val="0"/>
              </a:spcBef>
              <a:spcAft>
                <a:spcPts val="0"/>
              </a:spcAft>
              <a:buClrTx/>
              <a:buSzTx/>
              <a:buFont typeface="Marianne" panose="02000000000000000000" pitchFamily="50" charset="0"/>
              <a:buChar char="→"/>
              <a:tabLst/>
              <a:defRPr/>
            </a:pPr>
            <a:r>
              <a:rPr lang="fr-FR" sz="1100" dirty="0"/>
              <a:t>Condition d’éligibilité : 2 sauts de classe minimum ;</a:t>
            </a:r>
          </a:p>
          <a:p>
            <a:pPr marL="285750" marR="0" lvl="0" indent="-285750" defTabSz="914400" eaLnBrk="1" fontAlgn="auto" latinLnBrk="0" hangingPunct="1">
              <a:lnSpc>
                <a:spcPct val="100000"/>
              </a:lnSpc>
              <a:spcBef>
                <a:spcPts val="0"/>
              </a:spcBef>
              <a:spcAft>
                <a:spcPts val="0"/>
              </a:spcAft>
              <a:buClrTx/>
              <a:buSzTx/>
              <a:buFont typeface="Marianne" panose="02000000000000000000" pitchFamily="50" charset="0"/>
              <a:buChar char="→"/>
              <a:tabLst/>
              <a:defRPr/>
            </a:pPr>
            <a:r>
              <a:rPr lang="fr-FR" sz="1100" dirty="0"/>
              <a:t>Prime calculée en % selon le nombre de sauts de classe effectués et le niveau de revenu du ménage.</a:t>
            </a:r>
          </a:p>
        </p:txBody>
      </p:sp>
      <p:sp>
        <p:nvSpPr>
          <p:cNvPr id="14" name="ZoneTexte 13">
            <a:extLst>
              <a:ext uri="{FF2B5EF4-FFF2-40B4-BE49-F238E27FC236}">
                <a16:creationId xmlns:a16="http://schemas.microsoft.com/office/drawing/2014/main" id="{D3C3A1D3-DFBC-4410-ABAB-9949504852F2}"/>
              </a:ext>
            </a:extLst>
          </p:cNvPr>
          <p:cNvSpPr txBox="1"/>
          <p:nvPr/>
        </p:nvSpPr>
        <p:spPr bwMode="auto">
          <a:xfrm>
            <a:off x="1619706" y="722438"/>
            <a:ext cx="9813952" cy="353943"/>
          </a:xfrm>
          <a:prstGeom prst="rect">
            <a:avLst/>
          </a:prstGeom>
          <a:noFill/>
        </p:spPr>
        <p:txBody>
          <a:bodyPr wrap="square">
            <a:spAutoFit/>
          </a:bodyPr>
          <a:lstStyle/>
          <a:p>
            <a:pPr>
              <a:defRPr/>
            </a:pPr>
            <a:r>
              <a:rPr lang="fr-FR" sz="1700" b="1" dirty="0">
                <a:solidFill>
                  <a:srgbClr val="101098"/>
                </a:solidFill>
                <a:latin typeface="Marianne" panose="02000000000000000000" pitchFamily="50" charset="0"/>
              </a:rPr>
              <a:t>L’aide est calculée en % de montant de travaux et selon les sauts de classe</a:t>
            </a:r>
          </a:p>
        </p:txBody>
      </p:sp>
      <p:cxnSp>
        <p:nvCxnSpPr>
          <p:cNvPr id="16" name="Connecteur droit 15">
            <a:extLst>
              <a:ext uri="{FF2B5EF4-FFF2-40B4-BE49-F238E27FC236}">
                <a16:creationId xmlns:a16="http://schemas.microsoft.com/office/drawing/2014/main" id="{5F8D490A-BEBE-48B6-A80F-EC201EE3E7EA}"/>
              </a:ext>
            </a:extLst>
          </p:cNvPr>
          <p:cNvCxnSpPr/>
          <p:nvPr/>
        </p:nvCxnSpPr>
        <p:spPr bwMode="auto">
          <a:xfrm>
            <a:off x="1746263" y="1076381"/>
            <a:ext cx="5890846" cy="0"/>
          </a:xfrm>
          <a:prstGeom prst="line">
            <a:avLst/>
          </a:prstGeom>
          <a:noFill/>
          <a:ln w="6350" cap="flat" cmpd="sng" algn="ctr">
            <a:solidFill>
              <a:sysClr val="windowText" lastClr="000000"/>
            </a:solidFill>
            <a:prstDash val="solid"/>
            <a:miter lim="800000"/>
          </a:ln>
          <a:effectLst/>
        </p:spPr>
      </p:cxnSp>
      <p:sp>
        <p:nvSpPr>
          <p:cNvPr id="17" name="TextBox 7">
            <a:extLst>
              <a:ext uri="{FF2B5EF4-FFF2-40B4-BE49-F238E27FC236}">
                <a16:creationId xmlns:a16="http://schemas.microsoft.com/office/drawing/2014/main" id="{DC58E277-38B5-47E2-9AEB-C029C7AC3B47}"/>
              </a:ext>
            </a:extLst>
          </p:cNvPr>
          <p:cNvSpPr txBox="1"/>
          <p:nvPr/>
        </p:nvSpPr>
        <p:spPr bwMode="auto">
          <a:xfrm>
            <a:off x="5961573" y="1099688"/>
            <a:ext cx="5472085" cy="881618"/>
          </a:xfrm>
          <a:prstGeom prst="rect">
            <a:avLst/>
          </a:prstGeom>
          <a:noFill/>
        </p:spPr>
        <p:txBody>
          <a:bodyPr wrap="square">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black"/>
                </a:solidFill>
                <a:effectLst/>
                <a:uLnTx/>
                <a:uFillTx/>
                <a:latin typeface="Marianne" panose="020B0604020202020204" charset="0"/>
                <a:cs typeface="Marianne" panose="020B0604020202020204" charset="0"/>
              </a:rPr>
              <a:t>Audits</a:t>
            </a:r>
            <a:r>
              <a:rPr kumimoji="0" lang="fr-FR" sz="1100" b="1" i="0" u="none" strike="noStrike" kern="0" cap="none" spc="0" normalizeH="0" noProof="0" dirty="0">
                <a:ln>
                  <a:noFill/>
                </a:ln>
                <a:solidFill>
                  <a:prstClr val="black"/>
                </a:solidFill>
                <a:effectLst/>
                <a:uLnTx/>
                <a:uFillTx/>
                <a:latin typeface="Marianne" panose="020B0604020202020204" charset="0"/>
                <a:cs typeface="Marianne" panose="020B0604020202020204" charset="0"/>
              </a:rPr>
              <a:t> </a:t>
            </a:r>
            <a:r>
              <a:rPr kumimoji="0" lang="fr-FR" sz="1100" b="1" i="0" u="none" strike="noStrike" kern="0" cap="none" spc="0" normalizeH="0" noProof="0" dirty="0" err="1">
                <a:ln>
                  <a:noFill/>
                </a:ln>
                <a:solidFill>
                  <a:prstClr val="black"/>
                </a:solidFill>
                <a:effectLst/>
                <a:uLnTx/>
                <a:uFillTx/>
                <a:latin typeface="Marianne" panose="020B0604020202020204" charset="0"/>
                <a:cs typeface="Marianne" panose="020B0604020202020204" charset="0"/>
              </a:rPr>
              <a:t>énergé</a:t>
            </a:r>
            <a:r>
              <a:rPr lang="fr-FR" sz="1100" b="1" kern="0" dirty="0">
                <a:solidFill>
                  <a:prstClr val="black"/>
                </a:solidFill>
                <a:latin typeface="Marianne" panose="020B0604020202020204" charset="0"/>
                <a:cs typeface="Marianne" panose="020B0604020202020204" charset="0"/>
              </a:rPr>
              <a:t>tiques </a:t>
            </a:r>
            <a:r>
              <a:rPr kumimoji="0" lang="fr-FR" sz="1100" b="1" i="0" u="none" strike="noStrike" kern="0" cap="none" spc="0" normalizeH="0" baseline="0" noProof="0" dirty="0">
                <a:ln>
                  <a:noFill/>
                </a:ln>
                <a:solidFill>
                  <a:prstClr val="black"/>
                </a:solidFill>
                <a:effectLst/>
                <a:uLnTx/>
                <a:uFillTx/>
                <a:latin typeface="Marianne" panose="020B0604020202020204" charset="0"/>
                <a:cs typeface="Marianne" panose="020B0604020202020204"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100" b="1" i="0" u="none" strike="noStrike" kern="0" cap="none" spc="0" normalizeH="0" baseline="0" noProof="0" dirty="0">
              <a:ln>
                <a:noFill/>
              </a:ln>
              <a:solidFill>
                <a:prstClr val="black"/>
              </a:solidFill>
              <a:effectLst/>
              <a:uLnTx/>
              <a:uFillTx/>
              <a:latin typeface="Marianne" panose="020B0604020202020204" charset="0"/>
              <a:cs typeface="Marianne" panose="020B0604020202020204" charset="0"/>
            </a:endParaRPr>
          </a:p>
          <a:p>
            <a:pPr marL="285750" lvl="0" indent="-285750" defTabSz="914400">
              <a:buFont typeface="Marianne" panose="02000000000000000000" pitchFamily="50" charset="0"/>
              <a:buChar char="→"/>
              <a:defRPr/>
            </a:pPr>
            <a:r>
              <a:rPr lang="fr-FR" sz="1100" kern="0" dirty="0">
                <a:solidFill>
                  <a:prstClr val="black"/>
                </a:solidFill>
                <a:latin typeface="Marianne" panose="020B0604020202020204" charset="0"/>
                <a:cs typeface="Marianne" panose="020B0604020202020204" charset="0"/>
              </a:rPr>
              <a:t>Harmonisation des différents critères relatifs aux audits énergétiques (qualifications, méthodologie de simulation, trames types, etc.) ;</a:t>
            </a:r>
          </a:p>
          <a:p>
            <a:pPr marL="285750" lvl="0" indent="-285750" defTabSz="914400">
              <a:buFont typeface="Marianne" panose="02000000000000000000" pitchFamily="50" charset="0"/>
              <a:buChar char="→"/>
              <a:defRPr/>
            </a:pPr>
            <a:r>
              <a:rPr lang="fr-FR" sz="1100" kern="0" dirty="0">
                <a:solidFill>
                  <a:prstClr val="black"/>
                </a:solidFill>
                <a:latin typeface="Marianne" panose="020B0604020202020204" charset="0"/>
                <a:cs typeface="Marianne" panose="020B0604020202020204" charset="0"/>
              </a:rPr>
              <a:t>Période de transition jusqu'au 1er avril.</a:t>
            </a:r>
            <a:endParaRPr kumimoji="0" lang="fr-FR" sz="11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741502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defTabSz="1219170"/>
            <a:fld id="{733122C9-A0B9-462F-8757-0847AD287B63}" type="slidenum">
              <a:rPr lang="fr-FR">
                <a:solidFill>
                  <a:srgbClr val="000000"/>
                </a:solidFill>
                <a:latin typeface="Marianne"/>
              </a:rPr>
              <a:pPr defTabSz="1219170"/>
              <a:t>5</a:t>
            </a:fld>
            <a:endParaRPr lang="fr-FR" dirty="0">
              <a:solidFill>
                <a:srgbClr val="000000"/>
              </a:solidFill>
              <a:latin typeface="Marianne"/>
            </a:endParaRPr>
          </a:p>
        </p:txBody>
      </p:sp>
      <p:sp>
        <p:nvSpPr>
          <p:cNvPr id="15" name="Espace réservé de la date 2">
            <a:extLst>
              <a:ext uri="{FF2B5EF4-FFF2-40B4-BE49-F238E27FC236}">
                <a16:creationId xmlns:a16="http://schemas.microsoft.com/office/drawing/2014/main" id="{50057689-6430-4C9B-BDE3-849F2E7E4B68}"/>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
        <p:nvSpPr>
          <p:cNvPr id="8" name="Espace réservé du texte 9">
            <a:extLst>
              <a:ext uri="{FF2B5EF4-FFF2-40B4-BE49-F238E27FC236}">
                <a16:creationId xmlns:a16="http://schemas.microsoft.com/office/drawing/2014/main" id="{76BB5B5F-F0F8-435C-B336-ED217FA1039A}"/>
              </a:ext>
            </a:extLst>
          </p:cNvPr>
          <p:cNvSpPr txBox="1">
            <a:spLocks/>
          </p:cNvSpPr>
          <p:nvPr/>
        </p:nvSpPr>
        <p:spPr bwMode="gray">
          <a:xfrm>
            <a:off x="1547679" y="302884"/>
            <a:ext cx="9096639" cy="480000"/>
          </a:xfrm>
          <a:prstGeom prst="rect">
            <a:avLst/>
          </a:prstGeom>
        </p:spPr>
        <p:txBody>
          <a:bodyPr anchor="ctr"/>
          <a:lstStyle>
            <a:lvl1pPr marL="155945" indent="-155945" algn="r" defTabSz="1320353" rtl="0" eaLnBrk="1" latinLnBrk="0" hangingPunct="1">
              <a:lnSpc>
                <a:spcPct val="100000"/>
              </a:lnSpc>
              <a:spcBef>
                <a:spcPts val="0"/>
              </a:spcBef>
              <a:spcAft>
                <a:spcPts val="0"/>
              </a:spcAft>
              <a:buFont typeface="+mj-lt"/>
              <a:buAutoNum type="arabicPeriod"/>
              <a:defRPr sz="1108" b="1" kern="1200">
                <a:solidFill>
                  <a:schemeClr val="tx1"/>
                </a:solidFill>
                <a:latin typeface="+mn-lt"/>
                <a:ea typeface="+mn-ea"/>
                <a:cs typeface="+mn-cs"/>
              </a:defRPr>
            </a:lvl1pPr>
            <a:lvl2pPr marL="155945" indent="-155945" algn="r" defTabSz="1320353" rtl="0" eaLnBrk="1" latinLnBrk="0" hangingPunct="1">
              <a:lnSpc>
                <a:spcPct val="100000"/>
              </a:lnSpc>
              <a:spcBef>
                <a:spcPts val="0"/>
              </a:spcBef>
              <a:spcAft>
                <a:spcPts val="0"/>
              </a:spcAft>
              <a:buFont typeface="+mj-lt"/>
              <a:buAutoNum type="alphaLcPeriod"/>
              <a:defRPr sz="1108" kern="1200">
                <a:solidFill>
                  <a:schemeClr val="tx1"/>
                </a:solidFill>
                <a:latin typeface="+mn-lt"/>
                <a:ea typeface="+mn-ea"/>
                <a:cs typeface="+mn-cs"/>
              </a:defRPr>
            </a:lvl2pPr>
            <a:lvl3pPr marL="623789"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3pPr>
            <a:lvl4pPr marL="883701"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4pPr>
            <a:lvl5pPr marL="1195592" indent="-103967" algn="l" defTabSz="1320353" rtl="0" eaLnBrk="1" latinLnBrk="0" hangingPunct="1">
              <a:lnSpc>
                <a:spcPct val="100000"/>
              </a:lnSpc>
              <a:spcBef>
                <a:spcPts val="144"/>
              </a:spcBef>
              <a:spcAft>
                <a:spcPts val="144"/>
              </a:spcAft>
              <a:buSzPct val="100000"/>
              <a:buFont typeface="Arial" pitchFamily="34" charset="0"/>
              <a:buChar char="•"/>
              <a:defRPr sz="985" kern="1200">
                <a:solidFill>
                  <a:schemeClr val="tx1"/>
                </a:solidFill>
                <a:latin typeface="+mn-lt"/>
                <a:ea typeface="+mn-ea"/>
                <a:cs typeface="+mn-cs"/>
              </a:defRPr>
            </a:lvl5pPr>
            <a:lvl6pPr marL="3630965"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6pPr>
            <a:lvl7pPr marL="429114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7pPr>
            <a:lvl8pPr marL="4951316"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8pPr>
            <a:lvl9pPr marL="561149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9pPr>
          </a:lstStyle>
          <a:p>
            <a:pPr marL="0" indent="0" algn="l">
              <a:buNone/>
            </a:pPr>
            <a:r>
              <a:rPr lang="fr-FR" sz="2400" dirty="0"/>
              <a:t>Un accompagnement obligatoire et renforcé</a:t>
            </a:r>
          </a:p>
        </p:txBody>
      </p:sp>
      <p:sp>
        <p:nvSpPr>
          <p:cNvPr id="23" name="ZoneTexte 22">
            <a:extLst>
              <a:ext uri="{FF2B5EF4-FFF2-40B4-BE49-F238E27FC236}">
                <a16:creationId xmlns:a16="http://schemas.microsoft.com/office/drawing/2014/main" id="{9DFD5F3A-0473-4499-B73D-EB363042318E}"/>
              </a:ext>
            </a:extLst>
          </p:cNvPr>
          <p:cNvSpPr txBox="1"/>
          <p:nvPr/>
        </p:nvSpPr>
        <p:spPr>
          <a:xfrm>
            <a:off x="1869522" y="4422605"/>
            <a:ext cx="7032159" cy="1313294"/>
          </a:xfrm>
          <a:prstGeom prst="rect">
            <a:avLst/>
          </a:prstGeom>
          <a:solidFill>
            <a:schemeClr val="accent4">
              <a:lumMod val="20000"/>
              <a:lumOff val="80000"/>
            </a:schemeClr>
          </a:solidFill>
          <a:ln>
            <a:noFill/>
          </a:ln>
        </p:spPr>
        <p:txBody>
          <a:bodyPr wrap="square" rtlCol="0">
            <a:noAutofit/>
          </a:bodyPr>
          <a:lstStyle/>
          <a:p>
            <a:r>
              <a:rPr lang="fr-FR" sz="1400" b="1" dirty="0"/>
              <a:t>Ce qui change en 2024 :</a:t>
            </a:r>
          </a:p>
          <a:p>
            <a:endParaRPr lang="fr-FR" sz="1400" b="1" dirty="0"/>
          </a:p>
          <a:p>
            <a:pPr marL="545838" indent="-422041">
              <a:buFont typeface="Wingdings"/>
              <a:buChar char="è"/>
            </a:pPr>
            <a:r>
              <a:rPr lang="fr-FR" sz="1400" dirty="0">
                <a:sym typeface="Wingdings" panose="05000000000000000000" pitchFamily="2" charset="2"/>
              </a:rPr>
              <a:t>2 visites obligatoires du ménage (avant travaux / livraison du chantier),</a:t>
            </a:r>
          </a:p>
          <a:p>
            <a:pPr marL="545838" indent="-422041">
              <a:buFont typeface="Wingdings"/>
              <a:buChar char="è"/>
            </a:pPr>
            <a:r>
              <a:rPr lang="fr-FR" sz="1400" dirty="0">
                <a:sym typeface="Wingdings" panose="05000000000000000000" pitchFamily="2" charset="2"/>
              </a:rPr>
              <a:t>Réalisation d’un audit qui a valeur d’audit règlementaire,</a:t>
            </a:r>
          </a:p>
          <a:p>
            <a:pPr marL="545838" indent="-422041">
              <a:buFont typeface="Wingdings"/>
              <a:buChar char="è"/>
            </a:pPr>
            <a:r>
              <a:rPr lang="fr-FR" sz="1400" dirty="0">
                <a:sym typeface="Wingdings" panose="05000000000000000000" pitchFamily="2" charset="2"/>
              </a:rPr>
              <a:t>Revalorisation de la prestation.</a:t>
            </a:r>
          </a:p>
          <a:p>
            <a:pPr marL="1082217" lvl="1" indent="-422041">
              <a:buFont typeface="Wingdings"/>
              <a:buChar char="è"/>
            </a:pPr>
            <a:endParaRPr lang="fr-FR" sz="2000" dirty="0"/>
          </a:p>
        </p:txBody>
      </p:sp>
      <p:sp>
        <p:nvSpPr>
          <p:cNvPr id="24" name="ZoneTexte 23">
            <a:extLst>
              <a:ext uri="{FF2B5EF4-FFF2-40B4-BE49-F238E27FC236}">
                <a16:creationId xmlns:a16="http://schemas.microsoft.com/office/drawing/2014/main" id="{DD0801B0-E764-48A0-BB31-B83D37A2F4AC}"/>
              </a:ext>
            </a:extLst>
          </p:cNvPr>
          <p:cNvSpPr txBox="1"/>
          <p:nvPr/>
        </p:nvSpPr>
        <p:spPr>
          <a:xfrm>
            <a:off x="194408" y="1195181"/>
            <a:ext cx="5984961" cy="2585323"/>
          </a:xfrm>
          <a:prstGeom prst="rect">
            <a:avLst/>
          </a:prstGeom>
          <a:noFill/>
        </p:spPr>
        <p:txBody>
          <a:bodyPr wrap="square" rtlCol="0">
            <a:spAutoFit/>
          </a:bodyPr>
          <a:lstStyle/>
          <a:p>
            <a:r>
              <a:rPr lang="fr-FR" sz="1600" b="1" dirty="0">
                <a:solidFill>
                  <a:schemeClr val="tx2"/>
                </a:solidFill>
              </a:rPr>
              <a:t>Mon Accompagnateur </a:t>
            </a:r>
            <a:r>
              <a:rPr lang="fr-FR" sz="1600" b="1" dirty="0" err="1">
                <a:solidFill>
                  <a:schemeClr val="tx2"/>
                </a:solidFill>
              </a:rPr>
              <a:t>Rénov</a:t>
            </a:r>
            <a:r>
              <a:rPr lang="fr-FR" sz="1600" b="1" dirty="0">
                <a:solidFill>
                  <a:schemeClr val="tx2"/>
                </a:solidFill>
              </a:rPr>
              <a:t>’</a:t>
            </a:r>
          </a:p>
          <a:p>
            <a:endParaRPr lang="fr-FR" sz="1400" b="1" dirty="0">
              <a:solidFill>
                <a:schemeClr val="tx2"/>
              </a:solidFill>
            </a:endParaRPr>
          </a:p>
          <a:p>
            <a:pPr marL="2063750" indent="-285750">
              <a:spcAft>
                <a:spcPts val="1200"/>
              </a:spcAft>
              <a:buFont typeface="Arial" panose="020B0604020202020204" pitchFamily="34" charset="0"/>
              <a:buChar char="•"/>
            </a:pPr>
            <a:r>
              <a:rPr lang="fr-FR" sz="1400" dirty="0"/>
              <a:t>L’accompagnement est obligatoire pour bénéficier d’une aide dans le cadre d’un parcours accompagné.</a:t>
            </a:r>
          </a:p>
          <a:p>
            <a:pPr marL="2063750" indent="-285750">
              <a:spcAft>
                <a:spcPts val="1200"/>
              </a:spcAft>
              <a:buFont typeface="Arial" panose="020B0604020202020204" pitchFamily="34" charset="0"/>
              <a:buChar char="•"/>
            </a:pPr>
            <a:r>
              <a:rPr lang="fr-FR" sz="1400" dirty="0"/>
              <a:t>Le financement de la prestation est assuré par un programme CEE porté par l’Anah. </a:t>
            </a:r>
          </a:p>
          <a:p>
            <a:pPr marL="2063750" indent="-285750">
              <a:spcAft>
                <a:spcPts val="1200"/>
              </a:spcAft>
              <a:buFont typeface="Arial" panose="020B0604020202020204" pitchFamily="34" charset="0"/>
              <a:buChar char="•"/>
            </a:pPr>
            <a:r>
              <a:rPr lang="fr-FR" sz="1400" dirty="0"/>
              <a:t>Les financements sont octroyés aux ménages simultanément à sa demande d’aide </a:t>
            </a:r>
            <a:r>
              <a:rPr lang="fr-FR" sz="1400" dirty="0" err="1"/>
              <a:t>MaPrimeRénov</a:t>
            </a:r>
            <a:r>
              <a:rPr lang="fr-FR" sz="1400" dirty="0"/>
              <a:t>’.</a:t>
            </a:r>
          </a:p>
        </p:txBody>
      </p:sp>
      <p:graphicFrame>
        <p:nvGraphicFramePr>
          <p:cNvPr id="25" name="Tableau 16">
            <a:extLst>
              <a:ext uri="{FF2B5EF4-FFF2-40B4-BE49-F238E27FC236}">
                <a16:creationId xmlns:a16="http://schemas.microsoft.com/office/drawing/2014/main" id="{FD1F13F5-4282-4481-A597-ECD30FBAF87B}"/>
              </a:ext>
            </a:extLst>
          </p:cNvPr>
          <p:cNvGraphicFramePr>
            <a:graphicFrameLocks noGrp="1"/>
          </p:cNvGraphicFramePr>
          <p:nvPr>
            <p:extLst>
              <p:ext uri="{D42A27DB-BD31-4B8C-83A1-F6EECF244321}">
                <p14:modId xmlns:p14="http://schemas.microsoft.com/office/powerpoint/2010/main" val="1932406225"/>
              </p:ext>
            </p:extLst>
          </p:nvPr>
        </p:nvGraphicFramePr>
        <p:xfrm>
          <a:off x="6012633" y="1909276"/>
          <a:ext cx="6073429" cy="1669777"/>
        </p:xfrm>
        <a:graphic>
          <a:graphicData uri="http://schemas.openxmlformats.org/drawingml/2006/table">
            <a:tbl>
              <a:tblPr firstRow="1" bandRow="1">
                <a:tableStyleId>{5C22544A-7EE6-4342-B048-85BDC9FD1C3A}</a:tableStyleId>
              </a:tblPr>
              <a:tblGrid>
                <a:gridCol w="1232330">
                  <a:extLst>
                    <a:ext uri="{9D8B030D-6E8A-4147-A177-3AD203B41FA5}">
                      <a16:colId xmlns:a16="http://schemas.microsoft.com/office/drawing/2014/main" val="508681531"/>
                    </a:ext>
                  </a:extLst>
                </a:gridCol>
                <a:gridCol w="1622038">
                  <a:extLst>
                    <a:ext uri="{9D8B030D-6E8A-4147-A177-3AD203B41FA5}">
                      <a16:colId xmlns:a16="http://schemas.microsoft.com/office/drawing/2014/main" val="2918523581"/>
                    </a:ext>
                  </a:extLst>
                </a:gridCol>
                <a:gridCol w="871117">
                  <a:extLst>
                    <a:ext uri="{9D8B030D-6E8A-4147-A177-3AD203B41FA5}">
                      <a16:colId xmlns:a16="http://schemas.microsoft.com/office/drawing/2014/main" val="2260930100"/>
                    </a:ext>
                  </a:extLst>
                </a:gridCol>
                <a:gridCol w="782648">
                  <a:extLst>
                    <a:ext uri="{9D8B030D-6E8A-4147-A177-3AD203B41FA5}">
                      <a16:colId xmlns:a16="http://schemas.microsoft.com/office/drawing/2014/main" val="2420344648"/>
                    </a:ext>
                  </a:extLst>
                </a:gridCol>
                <a:gridCol w="782648">
                  <a:extLst>
                    <a:ext uri="{9D8B030D-6E8A-4147-A177-3AD203B41FA5}">
                      <a16:colId xmlns:a16="http://schemas.microsoft.com/office/drawing/2014/main" val="2725463500"/>
                    </a:ext>
                  </a:extLst>
                </a:gridCol>
                <a:gridCol w="782648">
                  <a:extLst>
                    <a:ext uri="{9D8B030D-6E8A-4147-A177-3AD203B41FA5}">
                      <a16:colId xmlns:a16="http://schemas.microsoft.com/office/drawing/2014/main" val="648312303"/>
                    </a:ext>
                  </a:extLst>
                </a:gridCol>
              </a:tblGrid>
              <a:tr h="574209">
                <a:tc>
                  <a:txBody>
                    <a:bodyPr/>
                    <a:lstStyle/>
                    <a:p>
                      <a:pPr algn="ctr"/>
                      <a:endParaRPr lang="fr-FR"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200" dirty="0"/>
                    </a:p>
                  </a:txBody>
                  <a:tcPr anchor="ctr">
                    <a:lnL w="12700" cap="flat" cmpd="sng" algn="ctr">
                      <a:noFill/>
                      <a:prstDash val="solid"/>
                      <a:round/>
                      <a:headEnd type="none" w="med" len="med"/>
                      <a:tailEnd type="none" w="med" len="med"/>
                    </a:lnL>
                    <a:lnB w="9525" cap="flat" cmpd="sng" algn="ctr">
                      <a:solidFill>
                        <a:schemeClr val="tx1"/>
                      </a:solidFill>
                      <a:prstDash val="solid"/>
                      <a:round/>
                      <a:headEnd type="none" w="med" len="med"/>
                      <a:tailEnd type="none" w="med" len="med"/>
                    </a:lnB>
                    <a:noFill/>
                  </a:tcPr>
                </a:tc>
                <a:tc gridSpan="4">
                  <a:txBody>
                    <a:bodyPr/>
                    <a:lstStyle/>
                    <a:p>
                      <a:pPr algn="ctr"/>
                      <a:r>
                        <a:rPr lang="fr-FR" sz="1200" dirty="0"/>
                        <a:t>Taux de financement</a:t>
                      </a:r>
                    </a:p>
                  </a:txBody>
                  <a:tcPr anchor="ctr">
                    <a:lnB w="9525" cap="flat" cmpd="sng" algn="ctr">
                      <a:solidFill>
                        <a:schemeClr val="tx1"/>
                      </a:solidFill>
                      <a:prstDash val="solid"/>
                      <a:round/>
                      <a:headEnd type="none" w="med" len="med"/>
                      <a:tailEnd type="none" w="med" len="med"/>
                    </a:lnB>
                    <a:solidFill>
                      <a:srgbClr val="002060"/>
                    </a:solidFill>
                  </a:tcPr>
                </a:tc>
                <a:tc hMerge="1">
                  <a:txBody>
                    <a:bodyPr/>
                    <a:lstStyle/>
                    <a:p>
                      <a:pPr algn="ctr"/>
                      <a:endParaRPr lang="fr-FR" sz="1200" dirty="0"/>
                    </a:p>
                  </a:txBody>
                  <a:tcPr anchor="ctr">
                    <a:lnB w="9525" cap="flat" cmpd="sng" algn="ctr">
                      <a:solidFill>
                        <a:schemeClr val="tx1"/>
                      </a:solidFill>
                      <a:prstDash val="solid"/>
                      <a:round/>
                      <a:headEnd type="none" w="med" len="med"/>
                      <a:tailEnd type="none" w="med" len="med"/>
                    </a:lnB>
                    <a:solidFill>
                      <a:srgbClr val="21215A"/>
                    </a:solidFill>
                  </a:tcPr>
                </a:tc>
                <a:tc hMerge="1">
                  <a:txBody>
                    <a:bodyPr/>
                    <a:lstStyle/>
                    <a:p>
                      <a:pPr algn="ctr"/>
                      <a:endParaRPr lang="fr-FR" sz="1200" dirty="0"/>
                    </a:p>
                  </a:txBody>
                  <a:tcPr anchor="ctr">
                    <a:lnB w="9525" cap="flat" cmpd="sng" algn="ctr">
                      <a:solidFill>
                        <a:schemeClr val="tx1"/>
                      </a:solidFill>
                      <a:prstDash val="solid"/>
                      <a:round/>
                      <a:headEnd type="none" w="med" len="med"/>
                      <a:tailEnd type="none" w="med" len="med"/>
                    </a:lnB>
                    <a:solidFill>
                      <a:srgbClr val="21215A"/>
                    </a:solidFill>
                  </a:tcPr>
                </a:tc>
                <a:tc hMerge="1">
                  <a:txBody>
                    <a:bodyPr/>
                    <a:lstStyle/>
                    <a:p>
                      <a:pPr algn="ctr"/>
                      <a:endParaRPr lang="fr-FR" sz="1200" dirty="0"/>
                    </a:p>
                  </a:txBody>
                  <a:tcPr anchor="ctr">
                    <a:lnB w="9525" cap="flat" cmpd="sng" algn="ctr">
                      <a:solidFill>
                        <a:schemeClr val="tx1"/>
                      </a:solidFill>
                      <a:prstDash val="solid"/>
                      <a:round/>
                      <a:headEnd type="none" w="med" len="med"/>
                      <a:tailEnd type="none" w="med" len="med"/>
                    </a:lnB>
                    <a:solidFill>
                      <a:srgbClr val="21215A"/>
                    </a:solidFill>
                  </a:tcPr>
                </a:tc>
                <a:extLst>
                  <a:ext uri="{0D108BD9-81ED-4DB2-BD59-A6C34878D82A}">
                    <a16:rowId xmlns:a16="http://schemas.microsoft.com/office/drawing/2014/main" val="3891372772"/>
                  </a:ext>
                </a:extLst>
              </a:tr>
              <a:tr h="574209">
                <a:tc>
                  <a:txBody>
                    <a:bodyPr/>
                    <a:lstStyle/>
                    <a:p>
                      <a:pPr algn="ctr"/>
                      <a:endParaRPr lang="fr-FR" sz="1200" dirty="0"/>
                    </a:p>
                  </a:txBody>
                  <a:tcPr anchor="ct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fr-FR" sz="1200" dirty="0">
                          <a:solidFill>
                            <a:schemeClr val="bg1"/>
                          </a:solidFill>
                        </a:rPr>
                        <a:t>Plafond des dépenses éligibles</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TMO</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MO</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INT</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2060"/>
                    </a:solidFill>
                  </a:tcPr>
                </a:tc>
                <a:tc>
                  <a:txBody>
                    <a:bodyPr/>
                    <a:lstStyle/>
                    <a:p>
                      <a:pPr algn="ctr"/>
                      <a:r>
                        <a:rPr lang="fr-FR" sz="1200" dirty="0">
                          <a:solidFill>
                            <a:schemeClr val="bg1"/>
                          </a:solidFill>
                        </a:rPr>
                        <a:t>SUP</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622186769"/>
                  </a:ext>
                </a:extLst>
              </a:tr>
              <a:tr h="521359">
                <a:tc>
                  <a:txBody>
                    <a:bodyPr/>
                    <a:lstStyle/>
                    <a:p>
                      <a:pPr algn="ctr"/>
                      <a:r>
                        <a:rPr lang="fr-FR" sz="1200" dirty="0"/>
                        <a:t>Rénovation énergétique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fr-FR" sz="1200" dirty="0"/>
                        <a:t>2 000 € (TTC)</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fr-FR" sz="1200" dirty="0"/>
                        <a:t>100 %</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fr-FR" sz="1200" dirty="0"/>
                        <a:t>80 %</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fr-FR" sz="1200" dirty="0"/>
                        <a:t>40 %</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fr-FR" sz="1200" dirty="0"/>
                        <a:t>20%</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6051530"/>
                  </a:ext>
                </a:extLst>
              </a:tr>
            </a:tbl>
          </a:graphicData>
        </a:graphic>
      </p:graphicFrame>
      <p:pic>
        <p:nvPicPr>
          <p:cNvPr id="26" name="Google Shape;360;p45">
            <a:extLst>
              <a:ext uri="{FF2B5EF4-FFF2-40B4-BE49-F238E27FC236}">
                <a16:creationId xmlns:a16="http://schemas.microsoft.com/office/drawing/2014/main" id="{8B3A63E1-43DA-40CF-8B8F-F70C92EAC2B1}"/>
              </a:ext>
            </a:extLst>
          </p:cNvPr>
          <p:cNvPicPr preferRelativeResize="0"/>
          <p:nvPr/>
        </p:nvPicPr>
        <p:blipFill rotWithShape="1">
          <a:blip r:embed="rId3">
            <a:alphaModFix/>
          </a:blip>
          <a:srcRect/>
          <a:stretch/>
        </p:blipFill>
        <p:spPr>
          <a:xfrm>
            <a:off x="418957" y="1781477"/>
            <a:ext cx="1450565" cy="1446297"/>
          </a:xfrm>
          <a:prstGeom prst="rect">
            <a:avLst/>
          </a:prstGeom>
          <a:noFill/>
          <a:ln>
            <a:noFill/>
          </a:ln>
        </p:spPr>
      </p:pic>
    </p:spTree>
    <p:extLst>
      <p:ext uri="{BB962C8B-B14F-4D97-AF65-F5344CB8AC3E}">
        <p14:creationId xmlns:p14="http://schemas.microsoft.com/office/powerpoint/2010/main" val="842218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9" name="Google Shape;719;p84"/>
          <p:cNvSpPr txBox="1">
            <a:spLocks noGrp="1"/>
          </p:cNvSpPr>
          <p:nvPr>
            <p:ph type="title"/>
          </p:nvPr>
        </p:nvSpPr>
        <p:spPr>
          <a:xfrm>
            <a:off x="1578888" y="356659"/>
            <a:ext cx="10657185" cy="48005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2400"/>
              <a:buFont typeface="Arial"/>
              <a:buNone/>
            </a:pPr>
            <a:r>
              <a:rPr lang="fr-FR" sz="2400" dirty="0"/>
              <a:t>Un parcours non-accompagné dédié à la sortie des énergies fossiles</a:t>
            </a:r>
            <a:endParaRPr lang="fr-FR" sz="2400" dirty="0">
              <a:solidFill>
                <a:srgbClr val="00825F"/>
              </a:solidFill>
            </a:endParaRPr>
          </a:p>
        </p:txBody>
      </p:sp>
      <p:sp>
        <p:nvSpPr>
          <p:cNvPr id="11" name="ZoneTexte 10">
            <a:extLst>
              <a:ext uri="{FF2B5EF4-FFF2-40B4-BE49-F238E27FC236}">
                <a16:creationId xmlns:a16="http://schemas.microsoft.com/office/drawing/2014/main" id="{873A61B4-6F9A-41B7-A522-117E87ACBE8D}"/>
              </a:ext>
            </a:extLst>
          </p:cNvPr>
          <p:cNvSpPr txBox="1"/>
          <p:nvPr/>
        </p:nvSpPr>
        <p:spPr>
          <a:xfrm>
            <a:off x="2433598" y="5383100"/>
            <a:ext cx="4473882" cy="892548"/>
          </a:xfrm>
          <a:prstGeom prst="rect">
            <a:avLst/>
          </a:prstGeom>
          <a:solidFill>
            <a:schemeClr val="bg2">
              <a:lumMod val="20000"/>
              <a:lumOff val="80000"/>
            </a:schemeClr>
          </a:solidFill>
        </p:spPr>
        <p:txBody>
          <a:bodyPr wrap="square" lIns="121917" tIns="60958" rIns="121917" bIns="60958">
            <a:spAutoFit/>
          </a:bodyPr>
          <a:lstStyle/>
          <a:p>
            <a:pPr algn="just"/>
            <a:r>
              <a:rPr lang="fr-FR" sz="1400" b="1" u="sng" dirty="0"/>
              <a:t>Exceptions pour les appartements : </a:t>
            </a:r>
          </a:p>
          <a:p>
            <a:pPr marL="285750" indent="-285750" algn="just">
              <a:buFontTx/>
              <a:buChar char="-"/>
            </a:pPr>
            <a:r>
              <a:rPr lang="fr-FR" sz="1200" dirty="0"/>
              <a:t>Les passoires sont éligibles pour les travaux en parties privatives.</a:t>
            </a:r>
          </a:p>
          <a:p>
            <a:pPr marL="285750" indent="-285750" algn="just">
              <a:buFontTx/>
              <a:buChar char="-"/>
            </a:pPr>
            <a:r>
              <a:rPr lang="fr-FR" sz="1200" dirty="0"/>
              <a:t>Pas d’obligation de changer le mode de chauffage. </a:t>
            </a:r>
          </a:p>
        </p:txBody>
      </p:sp>
      <p:sp>
        <p:nvSpPr>
          <p:cNvPr id="13" name="ZoneTexte 12">
            <a:extLst>
              <a:ext uri="{FF2B5EF4-FFF2-40B4-BE49-F238E27FC236}">
                <a16:creationId xmlns:a16="http://schemas.microsoft.com/office/drawing/2014/main" id="{09B85508-B515-4545-8B80-AAF829C879F9}"/>
              </a:ext>
            </a:extLst>
          </p:cNvPr>
          <p:cNvSpPr txBox="1"/>
          <p:nvPr/>
        </p:nvSpPr>
        <p:spPr>
          <a:xfrm>
            <a:off x="7055851" y="5394019"/>
            <a:ext cx="4862371" cy="892548"/>
          </a:xfrm>
          <a:prstGeom prst="rect">
            <a:avLst/>
          </a:prstGeom>
          <a:solidFill>
            <a:schemeClr val="accent1">
              <a:lumMod val="10000"/>
              <a:lumOff val="90000"/>
            </a:schemeClr>
          </a:solidFill>
        </p:spPr>
        <p:txBody>
          <a:bodyPr wrap="square" lIns="121917" tIns="60958" rIns="121917" bIns="60958">
            <a:spAutoFit/>
          </a:bodyPr>
          <a:lstStyle/>
          <a:p>
            <a:pPr algn="just"/>
            <a:r>
              <a:rPr lang="fr-FR" sz="1400" b="1" u="sng" dirty="0"/>
              <a:t>Exceptions en Outre-mer : </a:t>
            </a:r>
          </a:p>
          <a:p>
            <a:pPr marL="285750" indent="-285750" algn="just">
              <a:buFontTx/>
              <a:buChar char="-"/>
            </a:pPr>
            <a:r>
              <a:rPr lang="fr-FR" sz="1200" dirty="0"/>
              <a:t>Maintien de l’accès libre, y compris pour les SUP.</a:t>
            </a:r>
          </a:p>
          <a:p>
            <a:pPr marL="285750" indent="-285750" algn="just">
              <a:buFontTx/>
              <a:buChar char="-"/>
            </a:pPr>
            <a:r>
              <a:rPr lang="fr-FR" sz="1200" dirty="0"/>
              <a:t>Pas d’obligation de fournir un DPE.</a:t>
            </a:r>
          </a:p>
          <a:p>
            <a:pPr marL="285750" indent="-285750" algn="just">
              <a:buFontTx/>
              <a:buChar char="-"/>
            </a:pPr>
            <a:r>
              <a:rPr lang="fr-FR" sz="1200" dirty="0"/>
              <a:t>Pas d’obligation de changer le mode de chauffage.</a:t>
            </a:r>
          </a:p>
        </p:txBody>
      </p:sp>
      <p:sp>
        <p:nvSpPr>
          <p:cNvPr id="18" name="Flèche : chevron 14">
            <a:extLst>
              <a:ext uri="{FF2B5EF4-FFF2-40B4-BE49-F238E27FC236}">
                <a16:creationId xmlns:a16="http://schemas.microsoft.com/office/drawing/2014/main" id="{D72DF950-88D2-4609-9916-863DB68DB86A}"/>
              </a:ext>
            </a:extLst>
          </p:cNvPr>
          <p:cNvSpPr/>
          <p:nvPr/>
        </p:nvSpPr>
        <p:spPr bwMode="auto">
          <a:xfrm>
            <a:off x="1493580" y="2631197"/>
            <a:ext cx="8641761" cy="300275"/>
          </a:xfrm>
          <a:prstGeom prst="chevron">
            <a:avLst/>
          </a:prstGeom>
          <a:gradFill flip="none" rotWithShape="1">
            <a:gsLst>
              <a:gs pos="0">
                <a:schemeClr val="tx2">
                  <a:lumMod val="20000"/>
                  <a:lumOff val="80000"/>
                  <a:shade val="30000"/>
                  <a:satMod val="115000"/>
                </a:schemeClr>
              </a:gs>
              <a:gs pos="50000">
                <a:schemeClr val="tx2">
                  <a:lumMod val="20000"/>
                  <a:lumOff val="80000"/>
                  <a:shade val="67500"/>
                  <a:satMod val="115000"/>
                </a:schemeClr>
              </a:gs>
              <a:gs pos="100000">
                <a:schemeClr val="tx2">
                  <a:lumMod val="20000"/>
                  <a:lumOff val="80000"/>
                  <a:shade val="100000"/>
                  <a:satMod val="115000"/>
                </a:schemeClr>
              </a:gs>
            </a:gsLst>
            <a:lin ang="10800000" scaled="1"/>
            <a:tileRect/>
          </a:gra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637101" fontAlgn="base" hangingPunct="0">
              <a:lnSpc>
                <a:spcPct val="93000"/>
              </a:lnSpc>
              <a:spcBef>
                <a:spcPct val="0"/>
              </a:spcBef>
              <a:spcAft>
                <a:spcPct val="0"/>
              </a:spcAft>
              <a:buClr>
                <a:srgbClr val="000000"/>
              </a:buClr>
              <a:buSzPct val="100000"/>
              <a:defRPr/>
            </a:pPr>
            <a:endParaRPr lang="fr-FR" sz="2533" b="1">
              <a:solidFill>
                <a:prstClr val="black"/>
              </a:solidFill>
              <a:latin typeface="Arial" charset="0"/>
              <a:ea typeface="Arial Unicode MS" pitchFamily="34" charset="-128"/>
            </a:endParaRPr>
          </a:p>
        </p:txBody>
      </p:sp>
      <p:cxnSp>
        <p:nvCxnSpPr>
          <p:cNvPr id="19" name="Connecteur droit 18">
            <a:extLst>
              <a:ext uri="{FF2B5EF4-FFF2-40B4-BE49-F238E27FC236}">
                <a16:creationId xmlns:a16="http://schemas.microsoft.com/office/drawing/2014/main" id="{4C2B3E77-C1DD-4206-A39F-67BE4CC4E3F2}"/>
              </a:ext>
            </a:extLst>
          </p:cNvPr>
          <p:cNvCxnSpPr/>
          <p:nvPr/>
        </p:nvCxnSpPr>
        <p:spPr bwMode="auto">
          <a:xfrm>
            <a:off x="2108346" y="2264447"/>
            <a:ext cx="0" cy="864831"/>
          </a:xfrm>
          <a:prstGeom prst="line">
            <a:avLst/>
          </a:prstGeom>
          <a:solidFill>
            <a:srgbClr val="00B8FF"/>
          </a:solidFill>
          <a:ln w="57150" cap="flat" cmpd="sng" algn="ctr">
            <a:solidFill>
              <a:schemeClr val="tx2">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necteur droit 19">
            <a:extLst>
              <a:ext uri="{FF2B5EF4-FFF2-40B4-BE49-F238E27FC236}">
                <a16:creationId xmlns:a16="http://schemas.microsoft.com/office/drawing/2014/main" id="{8F8CC0FC-B86B-4F95-B3E3-7A6F0BAB0E3E}"/>
              </a:ext>
            </a:extLst>
          </p:cNvPr>
          <p:cNvCxnSpPr/>
          <p:nvPr/>
        </p:nvCxnSpPr>
        <p:spPr bwMode="auto">
          <a:xfrm>
            <a:off x="5340205" y="2473050"/>
            <a:ext cx="0" cy="656228"/>
          </a:xfrm>
          <a:prstGeom prst="line">
            <a:avLst/>
          </a:prstGeom>
          <a:solidFill>
            <a:srgbClr val="00B8FF"/>
          </a:solidFill>
          <a:ln w="57150" cap="flat" cmpd="sng" algn="ctr">
            <a:solidFill>
              <a:srgbClr val="A7A7F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Connecteur droit 20">
            <a:extLst>
              <a:ext uri="{FF2B5EF4-FFF2-40B4-BE49-F238E27FC236}">
                <a16:creationId xmlns:a16="http://schemas.microsoft.com/office/drawing/2014/main" id="{C99B1B5B-0325-43E8-B264-FFE7F31DA3A8}"/>
              </a:ext>
            </a:extLst>
          </p:cNvPr>
          <p:cNvCxnSpPr/>
          <p:nvPr/>
        </p:nvCxnSpPr>
        <p:spPr bwMode="auto">
          <a:xfrm>
            <a:off x="8142285" y="2473050"/>
            <a:ext cx="0" cy="656228"/>
          </a:xfrm>
          <a:prstGeom prst="line">
            <a:avLst/>
          </a:prstGeom>
          <a:solidFill>
            <a:srgbClr val="00B8FF"/>
          </a:solidFill>
          <a:ln w="57150" cap="flat" cmpd="sng" algn="ctr">
            <a:solidFill>
              <a:srgbClr val="A7A7F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Rectangle 21">
            <a:extLst>
              <a:ext uri="{FF2B5EF4-FFF2-40B4-BE49-F238E27FC236}">
                <a16:creationId xmlns:a16="http://schemas.microsoft.com/office/drawing/2014/main" id="{39E4E50A-8EC5-4B67-82A5-F73D98BDC385}"/>
              </a:ext>
            </a:extLst>
          </p:cNvPr>
          <p:cNvSpPr/>
          <p:nvPr/>
        </p:nvSpPr>
        <p:spPr>
          <a:xfrm>
            <a:off x="480000" y="1823804"/>
            <a:ext cx="3256692" cy="338555"/>
          </a:xfrm>
          <a:prstGeom prst="rect">
            <a:avLst/>
          </a:prstGeom>
        </p:spPr>
        <p:txBody>
          <a:bodyPr wrap="square">
            <a:spAutoFit/>
          </a:bodyPr>
          <a:lstStyle/>
          <a:p>
            <a:pPr algn="ctr" defTabSz="1219170">
              <a:spcAft>
                <a:spcPts val="800"/>
              </a:spcAft>
              <a:defRPr/>
            </a:pPr>
            <a:r>
              <a:rPr lang="fr-FR" sz="1600" b="1" dirty="0">
                <a:solidFill>
                  <a:srgbClr val="002060"/>
                </a:solidFill>
                <a:latin typeface="+mj-lt"/>
                <a:ea typeface="Arial Unicode MS"/>
              </a:rPr>
              <a:t>1</a:t>
            </a:r>
            <a:r>
              <a:rPr lang="fr-FR" sz="1600" b="1" baseline="30000" dirty="0">
                <a:solidFill>
                  <a:srgbClr val="002060"/>
                </a:solidFill>
                <a:latin typeface="+mj-lt"/>
                <a:ea typeface="Arial Unicode MS"/>
              </a:rPr>
              <a:t>er</a:t>
            </a:r>
            <a:r>
              <a:rPr lang="fr-FR" sz="1600" b="1" dirty="0">
                <a:solidFill>
                  <a:srgbClr val="002060"/>
                </a:solidFill>
                <a:latin typeface="+mj-lt"/>
                <a:ea typeface="Arial Unicode MS"/>
              </a:rPr>
              <a:t> janvier</a:t>
            </a:r>
            <a:endParaRPr lang="fr-FR" sz="1467" b="1" dirty="0">
              <a:solidFill>
                <a:srgbClr val="002060"/>
              </a:solidFill>
              <a:latin typeface="+mj-lt"/>
              <a:ea typeface="Arial Unicode MS"/>
              <a:cs typeface="Calibri" panose="020F0502020204030204" pitchFamily="34" charset="0"/>
            </a:endParaRPr>
          </a:p>
        </p:txBody>
      </p:sp>
      <p:sp>
        <p:nvSpPr>
          <p:cNvPr id="23" name="Rectangle 22">
            <a:extLst>
              <a:ext uri="{FF2B5EF4-FFF2-40B4-BE49-F238E27FC236}">
                <a16:creationId xmlns:a16="http://schemas.microsoft.com/office/drawing/2014/main" id="{77EB5D97-4B50-4406-8FA8-8AD57249920F}"/>
              </a:ext>
            </a:extLst>
          </p:cNvPr>
          <p:cNvSpPr/>
          <p:nvPr/>
        </p:nvSpPr>
        <p:spPr>
          <a:xfrm>
            <a:off x="3720582" y="2055421"/>
            <a:ext cx="3256692" cy="338555"/>
          </a:xfrm>
          <a:prstGeom prst="rect">
            <a:avLst/>
          </a:prstGeom>
        </p:spPr>
        <p:txBody>
          <a:bodyPr wrap="square">
            <a:spAutoFit/>
          </a:bodyPr>
          <a:lstStyle/>
          <a:p>
            <a:pPr algn="ctr" defTabSz="1219170">
              <a:spcAft>
                <a:spcPts val="800"/>
              </a:spcAft>
              <a:defRPr/>
            </a:pPr>
            <a:r>
              <a:rPr lang="fr-FR" sz="1600" b="1" dirty="0">
                <a:solidFill>
                  <a:schemeClr val="accent2">
                    <a:lumMod val="60000"/>
                    <a:lumOff val="40000"/>
                  </a:schemeClr>
                </a:solidFill>
                <a:latin typeface="+mj-lt"/>
                <a:ea typeface="Arial Unicode MS"/>
              </a:rPr>
              <a:t>1</a:t>
            </a:r>
            <a:r>
              <a:rPr lang="fr-FR" sz="1600" b="1" baseline="30000" dirty="0">
                <a:solidFill>
                  <a:schemeClr val="accent2">
                    <a:lumMod val="60000"/>
                    <a:lumOff val="40000"/>
                  </a:schemeClr>
                </a:solidFill>
                <a:latin typeface="+mj-lt"/>
                <a:ea typeface="Arial Unicode MS"/>
              </a:rPr>
              <a:t>er</a:t>
            </a:r>
            <a:r>
              <a:rPr lang="fr-FR" sz="1600" b="1" dirty="0">
                <a:solidFill>
                  <a:schemeClr val="accent2">
                    <a:lumMod val="60000"/>
                    <a:lumOff val="40000"/>
                  </a:schemeClr>
                </a:solidFill>
                <a:latin typeface="+mj-lt"/>
                <a:ea typeface="Arial Unicode MS"/>
              </a:rPr>
              <a:t> avril</a:t>
            </a:r>
            <a:endParaRPr lang="fr-FR" sz="1467" b="1" dirty="0">
              <a:solidFill>
                <a:schemeClr val="accent2">
                  <a:lumMod val="60000"/>
                  <a:lumOff val="40000"/>
                </a:schemeClr>
              </a:solidFill>
              <a:latin typeface="+mj-lt"/>
              <a:ea typeface="Arial Unicode MS"/>
              <a:cs typeface="Calibri" panose="020F0502020204030204" pitchFamily="34" charset="0"/>
            </a:endParaRPr>
          </a:p>
        </p:txBody>
      </p:sp>
      <p:sp>
        <p:nvSpPr>
          <p:cNvPr id="24" name="Rectangle 23">
            <a:extLst>
              <a:ext uri="{FF2B5EF4-FFF2-40B4-BE49-F238E27FC236}">
                <a16:creationId xmlns:a16="http://schemas.microsoft.com/office/drawing/2014/main" id="{A0CDA18A-F60A-41A5-B50A-9B886638477F}"/>
              </a:ext>
            </a:extLst>
          </p:cNvPr>
          <p:cNvSpPr/>
          <p:nvPr/>
        </p:nvSpPr>
        <p:spPr>
          <a:xfrm>
            <a:off x="6485429" y="2044291"/>
            <a:ext cx="3256692" cy="338555"/>
          </a:xfrm>
          <a:prstGeom prst="rect">
            <a:avLst/>
          </a:prstGeom>
        </p:spPr>
        <p:txBody>
          <a:bodyPr wrap="square">
            <a:spAutoFit/>
          </a:bodyPr>
          <a:lstStyle/>
          <a:p>
            <a:pPr algn="ctr" defTabSz="1219170">
              <a:spcAft>
                <a:spcPts val="800"/>
              </a:spcAft>
              <a:defRPr/>
            </a:pPr>
            <a:r>
              <a:rPr lang="fr-FR" sz="1600" b="1" dirty="0">
                <a:solidFill>
                  <a:schemeClr val="accent2">
                    <a:lumMod val="60000"/>
                    <a:lumOff val="40000"/>
                  </a:schemeClr>
                </a:solidFill>
                <a:latin typeface="+mj-lt"/>
                <a:ea typeface="Arial Unicode MS"/>
              </a:rPr>
              <a:t>1</a:t>
            </a:r>
            <a:r>
              <a:rPr lang="fr-FR" sz="1600" b="1" baseline="30000" dirty="0">
                <a:solidFill>
                  <a:schemeClr val="accent2">
                    <a:lumMod val="60000"/>
                    <a:lumOff val="40000"/>
                  </a:schemeClr>
                </a:solidFill>
                <a:latin typeface="+mj-lt"/>
                <a:ea typeface="Arial Unicode MS"/>
              </a:rPr>
              <a:t>er</a:t>
            </a:r>
            <a:r>
              <a:rPr lang="fr-FR" sz="1600" b="1" dirty="0">
                <a:solidFill>
                  <a:schemeClr val="accent2">
                    <a:lumMod val="60000"/>
                    <a:lumOff val="40000"/>
                  </a:schemeClr>
                </a:solidFill>
                <a:latin typeface="+mj-lt"/>
                <a:ea typeface="Arial Unicode MS"/>
              </a:rPr>
              <a:t> juillet</a:t>
            </a:r>
            <a:endParaRPr lang="fr-FR" sz="1467" b="1" dirty="0">
              <a:solidFill>
                <a:schemeClr val="accent2">
                  <a:lumMod val="60000"/>
                  <a:lumOff val="40000"/>
                </a:schemeClr>
              </a:solidFill>
              <a:latin typeface="+mj-lt"/>
              <a:ea typeface="Arial Unicode MS"/>
              <a:cs typeface="Calibri" panose="020F0502020204030204" pitchFamily="34" charset="0"/>
            </a:endParaRPr>
          </a:p>
        </p:txBody>
      </p:sp>
      <p:sp>
        <p:nvSpPr>
          <p:cNvPr id="27" name="ZoneTexte 26">
            <a:extLst>
              <a:ext uri="{FF2B5EF4-FFF2-40B4-BE49-F238E27FC236}">
                <a16:creationId xmlns:a16="http://schemas.microsoft.com/office/drawing/2014/main" id="{B517E592-735E-42EA-AD9B-4288FA3AE5E3}"/>
              </a:ext>
            </a:extLst>
          </p:cNvPr>
          <p:cNvSpPr txBox="1"/>
          <p:nvPr/>
        </p:nvSpPr>
        <p:spPr>
          <a:xfrm>
            <a:off x="1049452" y="3287425"/>
            <a:ext cx="3045892" cy="2113395"/>
          </a:xfrm>
          <a:prstGeom prst="rect">
            <a:avLst/>
          </a:prstGeom>
          <a:noFill/>
        </p:spPr>
        <p:txBody>
          <a:bodyPr wrap="square" lIns="121917" tIns="60958" rIns="121917" bIns="60958">
            <a:spAutoFit/>
          </a:bodyPr>
          <a:lstStyle/>
          <a:p>
            <a:pPr algn="just">
              <a:spcAft>
                <a:spcPts val="800"/>
              </a:spcAft>
            </a:pPr>
            <a:r>
              <a:rPr lang="fr-FR" sz="1200" b="1" dirty="0"/>
              <a:t>Entrée en vigueur du parcours</a:t>
            </a:r>
          </a:p>
          <a:p>
            <a:pPr marL="171450" indent="-171450" algn="just">
              <a:spcAft>
                <a:spcPts val="800"/>
              </a:spcAft>
              <a:buFontTx/>
              <a:buChar char="-"/>
            </a:pPr>
            <a:r>
              <a:rPr lang="fr-FR" sz="1200" dirty="0"/>
              <a:t>DPE obligatoire.</a:t>
            </a:r>
          </a:p>
          <a:p>
            <a:pPr marL="171450" indent="-171450" algn="just">
              <a:spcAft>
                <a:spcPts val="800"/>
              </a:spcAft>
              <a:buFontTx/>
              <a:buChar char="-"/>
            </a:pPr>
            <a:r>
              <a:rPr lang="fr-FR" sz="1200" dirty="0"/>
              <a:t>Obligation d’installer un mode de chauffage décarboné. </a:t>
            </a:r>
          </a:p>
          <a:p>
            <a:pPr marL="171450" indent="-171450" algn="just">
              <a:spcAft>
                <a:spcPts val="800"/>
              </a:spcAft>
              <a:buFontTx/>
              <a:buChar char="-"/>
            </a:pPr>
            <a:r>
              <a:rPr lang="fr-FR" sz="1200" dirty="0"/>
              <a:t>Possibilité de compléter le geste chauffage par un geste d’isolation.</a:t>
            </a:r>
          </a:p>
          <a:p>
            <a:pPr marL="171450" indent="-171450" algn="just">
              <a:spcAft>
                <a:spcPts val="800"/>
              </a:spcAft>
              <a:buFontTx/>
              <a:buChar char="-"/>
            </a:pPr>
            <a:r>
              <a:rPr lang="fr-FR" sz="1200" dirty="0"/>
              <a:t>Revalorisation des forfaits PAC.</a:t>
            </a:r>
          </a:p>
          <a:p>
            <a:pPr marL="171450" indent="-171450" algn="just">
              <a:spcAft>
                <a:spcPts val="800"/>
              </a:spcAft>
              <a:buFontTx/>
              <a:buChar char="-"/>
            </a:pPr>
            <a:endParaRPr lang="fr-FR" sz="1200" dirty="0"/>
          </a:p>
        </p:txBody>
      </p:sp>
      <p:sp>
        <p:nvSpPr>
          <p:cNvPr id="28" name="ZoneTexte 27">
            <a:extLst>
              <a:ext uri="{FF2B5EF4-FFF2-40B4-BE49-F238E27FC236}">
                <a16:creationId xmlns:a16="http://schemas.microsoft.com/office/drawing/2014/main" id="{51A01390-1D9A-4309-9EE0-FCA2E1A3DB0C}"/>
              </a:ext>
            </a:extLst>
          </p:cNvPr>
          <p:cNvSpPr txBox="1"/>
          <p:nvPr/>
        </p:nvSpPr>
        <p:spPr>
          <a:xfrm>
            <a:off x="4167760" y="3208352"/>
            <a:ext cx="2592934" cy="779697"/>
          </a:xfrm>
          <a:prstGeom prst="rect">
            <a:avLst/>
          </a:prstGeom>
          <a:noFill/>
        </p:spPr>
        <p:txBody>
          <a:bodyPr wrap="square" lIns="121917" tIns="60958" rIns="121917" bIns="60958">
            <a:spAutoFit/>
          </a:bodyPr>
          <a:lstStyle/>
          <a:p>
            <a:pPr algn="just">
              <a:spcAft>
                <a:spcPts val="800"/>
              </a:spcAft>
            </a:pPr>
            <a:r>
              <a:rPr lang="fr-FR" sz="1200" b="1" dirty="0"/>
              <a:t>Diminution de 30% des forfaits de chauffage biomasse</a:t>
            </a:r>
            <a:endParaRPr lang="fr-FR" sz="1200" dirty="0"/>
          </a:p>
          <a:p>
            <a:pPr marL="171450" indent="-171450" algn="just">
              <a:spcAft>
                <a:spcPts val="800"/>
              </a:spcAft>
              <a:buFontTx/>
              <a:buChar char="-"/>
            </a:pPr>
            <a:endParaRPr lang="fr-FR" sz="1200" dirty="0"/>
          </a:p>
        </p:txBody>
      </p:sp>
      <p:sp>
        <p:nvSpPr>
          <p:cNvPr id="29" name="ZoneTexte 28">
            <a:extLst>
              <a:ext uri="{FF2B5EF4-FFF2-40B4-BE49-F238E27FC236}">
                <a16:creationId xmlns:a16="http://schemas.microsoft.com/office/drawing/2014/main" id="{B29C7E26-728F-47CD-AC78-DA0B34E75736}"/>
              </a:ext>
            </a:extLst>
          </p:cNvPr>
          <p:cNvSpPr txBox="1"/>
          <p:nvPr/>
        </p:nvSpPr>
        <p:spPr>
          <a:xfrm>
            <a:off x="7055851" y="3208267"/>
            <a:ext cx="2592934" cy="307773"/>
          </a:xfrm>
          <a:prstGeom prst="rect">
            <a:avLst/>
          </a:prstGeom>
          <a:noFill/>
        </p:spPr>
        <p:txBody>
          <a:bodyPr wrap="square" lIns="121917" tIns="60958" rIns="121917" bIns="60958">
            <a:spAutoFit/>
          </a:bodyPr>
          <a:lstStyle/>
          <a:p>
            <a:pPr algn="just">
              <a:spcAft>
                <a:spcPts val="800"/>
              </a:spcAft>
            </a:pPr>
            <a:r>
              <a:rPr lang="fr-FR" sz="1200" b="1" dirty="0"/>
              <a:t>Exclusion des logements F et G</a:t>
            </a:r>
            <a:endParaRPr lang="fr-FR" sz="1200" dirty="0"/>
          </a:p>
        </p:txBody>
      </p:sp>
      <p:sp>
        <p:nvSpPr>
          <p:cNvPr id="30" name="Rectangle : coins arrondis 29">
            <a:extLst>
              <a:ext uri="{FF2B5EF4-FFF2-40B4-BE49-F238E27FC236}">
                <a16:creationId xmlns:a16="http://schemas.microsoft.com/office/drawing/2014/main" id="{B4F17F1C-4B73-440E-BACF-893C9B039C1F}"/>
              </a:ext>
            </a:extLst>
          </p:cNvPr>
          <p:cNvSpPr/>
          <p:nvPr/>
        </p:nvSpPr>
        <p:spPr>
          <a:xfrm>
            <a:off x="7448076" y="3590840"/>
            <a:ext cx="638175" cy="285393"/>
          </a:xfrm>
          <a:prstGeom prst="roundRect">
            <a:avLst/>
          </a:prstGeom>
          <a:solidFill>
            <a:srgbClr val="DA27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G</a:t>
            </a:r>
          </a:p>
        </p:txBody>
      </p:sp>
      <p:sp>
        <p:nvSpPr>
          <p:cNvPr id="31" name="Rectangle : coins arrondis 30">
            <a:extLst>
              <a:ext uri="{FF2B5EF4-FFF2-40B4-BE49-F238E27FC236}">
                <a16:creationId xmlns:a16="http://schemas.microsoft.com/office/drawing/2014/main" id="{89DDCA61-88A6-455D-8DCC-613F34C93D5C}"/>
              </a:ext>
            </a:extLst>
          </p:cNvPr>
          <p:cNvSpPr/>
          <p:nvPr/>
        </p:nvSpPr>
        <p:spPr>
          <a:xfrm>
            <a:off x="8142285" y="3578993"/>
            <a:ext cx="638175" cy="285393"/>
          </a:xfrm>
          <a:prstGeom prst="roundRect">
            <a:avLst/>
          </a:prstGeom>
          <a:solidFill>
            <a:srgbClr val="ED8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t>
            </a:r>
          </a:p>
        </p:txBody>
      </p:sp>
      <p:sp>
        <p:nvSpPr>
          <p:cNvPr id="32" name="Signe de multiplication 31">
            <a:extLst>
              <a:ext uri="{FF2B5EF4-FFF2-40B4-BE49-F238E27FC236}">
                <a16:creationId xmlns:a16="http://schemas.microsoft.com/office/drawing/2014/main" id="{A1E053E9-FBFC-4D34-BABF-BD4309146778}"/>
              </a:ext>
            </a:extLst>
          </p:cNvPr>
          <p:cNvSpPr/>
          <p:nvPr/>
        </p:nvSpPr>
        <p:spPr>
          <a:xfrm>
            <a:off x="7513635" y="3330118"/>
            <a:ext cx="1238250" cy="783141"/>
          </a:xfrm>
          <a:prstGeom prst="mathMultiply">
            <a:avLst>
              <a:gd name="adj1" fmla="val 527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space réservé du numéro de diapositive 4">
            <a:extLst>
              <a:ext uri="{FF2B5EF4-FFF2-40B4-BE49-F238E27FC236}">
                <a16:creationId xmlns:a16="http://schemas.microsoft.com/office/drawing/2014/main" id="{38A00795-D023-4819-A75F-6040C1BAFF2B}"/>
              </a:ext>
            </a:extLst>
          </p:cNvPr>
          <p:cNvSpPr>
            <a:spLocks noGrp="1"/>
          </p:cNvSpPr>
          <p:nvPr>
            <p:ph type="sldNum" sz="quarter" idx="12"/>
          </p:nvPr>
        </p:nvSpPr>
        <p:spPr>
          <a:xfrm>
            <a:off x="8352000" y="6378000"/>
            <a:ext cx="1800000" cy="480000"/>
          </a:xfrm>
        </p:spPr>
        <p:txBody>
          <a:bodyPr/>
          <a:lstStyle/>
          <a:p>
            <a:pPr defTabSz="1219170"/>
            <a:fld id="{733122C9-A0B9-462F-8757-0847AD287B63}" type="slidenum">
              <a:rPr lang="fr-FR">
                <a:solidFill>
                  <a:srgbClr val="000000"/>
                </a:solidFill>
                <a:latin typeface="Marianne"/>
              </a:rPr>
              <a:pPr defTabSz="1219170"/>
              <a:t>6</a:t>
            </a:fld>
            <a:endParaRPr lang="fr-FR" dirty="0">
              <a:solidFill>
                <a:srgbClr val="000000"/>
              </a:solidFill>
              <a:latin typeface="Marianne"/>
            </a:endParaRPr>
          </a:p>
        </p:txBody>
      </p:sp>
      <p:sp>
        <p:nvSpPr>
          <p:cNvPr id="35" name="Espace réservé de la date 2">
            <a:extLst>
              <a:ext uri="{FF2B5EF4-FFF2-40B4-BE49-F238E27FC236}">
                <a16:creationId xmlns:a16="http://schemas.microsoft.com/office/drawing/2014/main" id="{C4155499-4893-47C6-9825-44D32A853AB9}"/>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
        <p:nvSpPr>
          <p:cNvPr id="25" name="ZoneTexte 24">
            <a:extLst>
              <a:ext uri="{FF2B5EF4-FFF2-40B4-BE49-F238E27FC236}">
                <a16:creationId xmlns:a16="http://schemas.microsoft.com/office/drawing/2014/main" id="{2E609524-1237-4F02-AE21-BFD10F8C07E5}"/>
              </a:ext>
            </a:extLst>
          </p:cNvPr>
          <p:cNvSpPr txBox="1"/>
          <p:nvPr/>
        </p:nvSpPr>
        <p:spPr>
          <a:xfrm>
            <a:off x="5941280" y="3390463"/>
            <a:ext cx="609896" cy="384721"/>
          </a:xfrm>
          <a:prstGeom prst="rect">
            <a:avLst/>
          </a:prstGeom>
          <a:noFill/>
        </p:spPr>
        <p:txBody>
          <a:bodyPr wrap="square">
            <a:spAutoFit/>
          </a:bodyPr>
          <a:lstStyle/>
          <a:p>
            <a:r>
              <a:rPr lang="fr-FR" dirty="0"/>
              <a:t>🌲</a:t>
            </a:r>
          </a:p>
        </p:txBody>
      </p:sp>
      <p:sp>
        <p:nvSpPr>
          <p:cNvPr id="26" name="ZoneTexte 25">
            <a:extLst>
              <a:ext uri="{FF2B5EF4-FFF2-40B4-BE49-F238E27FC236}">
                <a16:creationId xmlns:a16="http://schemas.microsoft.com/office/drawing/2014/main" id="{6DBF2593-1EDF-4C68-95C2-54A8DDEB8E4C}"/>
              </a:ext>
            </a:extLst>
          </p:cNvPr>
          <p:cNvSpPr txBox="1"/>
          <p:nvPr/>
        </p:nvSpPr>
        <p:spPr bwMode="auto">
          <a:xfrm>
            <a:off x="1034304" y="1262997"/>
            <a:ext cx="9813952" cy="353943"/>
          </a:xfrm>
          <a:prstGeom prst="rect">
            <a:avLst/>
          </a:prstGeom>
          <a:noFill/>
        </p:spPr>
        <p:txBody>
          <a:bodyPr wrap="square">
            <a:spAutoFit/>
          </a:bodyPr>
          <a:lstStyle/>
          <a:p>
            <a:pPr>
              <a:defRPr/>
            </a:pPr>
            <a:r>
              <a:rPr lang="fr-FR" sz="1700" b="1" dirty="0">
                <a:solidFill>
                  <a:srgbClr val="101098"/>
                </a:solidFill>
                <a:latin typeface="Marianne" panose="02000000000000000000" pitchFamily="50" charset="0"/>
              </a:rPr>
              <a:t>L’aide est calculée selon des forfaits par gestes de travaux réalisés</a:t>
            </a:r>
          </a:p>
        </p:txBody>
      </p:sp>
    </p:spTree>
    <p:extLst>
      <p:ext uri="{BB962C8B-B14F-4D97-AF65-F5344CB8AC3E}">
        <p14:creationId xmlns:p14="http://schemas.microsoft.com/office/powerpoint/2010/main" val="96062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9" name="Google Shape;719;p84"/>
          <p:cNvSpPr txBox="1">
            <a:spLocks noGrp="1"/>
          </p:cNvSpPr>
          <p:nvPr>
            <p:ph type="title"/>
          </p:nvPr>
        </p:nvSpPr>
        <p:spPr>
          <a:xfrm>
            <a:off x="1578888" y="356659"/>
            <a:ext cx="10657185" cy="48005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2400"/>
              <a:buFont typeface="Arial"/>
              <a:buNone/>
            </a:pPr>
            <a:r>
              <a:rPr lang="fr-FR" sz="2400" dirty="0"/>
              <a:t>Des aides forfaitaires ajustées</a:t>
            </a:r>
            <a:endParaRPr sz="2400" dirty="0"/>
          </a:p>
        </p:txBody>
      </p:sp>
      <p:sp>
        <p:nvSpPr>
          <p:cNvPr id="15" name="ZoneTexte 14">
            <a:extLst>
              <a:ext uri="{FF2B5EF4-FFF2-40B4-BE49-F238E27FC236}">
                <a16:creationId xmlns:a16="http://schemas.microsoft.com/office/drawing/2014/main" id="{92757F18-C55A-4DD5-A9B3-F620409044D7}"/>
              </a:ext>
            </a:extLst>
          </p:cNvPr>
          <p:cNvSpPr txBox="1"/>
          <p:nvPr/>
        </p:nvSpPr>
        <p:spPr>
          <a:xfrm>
            <a:off x="945038" y="1070555"/>
            <a:ext cx="8045822" cy="315467"/>
          </a:xfrm>
          <a:prstGeom prst="rect">
            <a:avLst/>
          </a:prstGeom>
          <a:noFill/>
        </p:spPr>
        <p:txBody>
          <a:bodyPr wrap="square" lIns="121917" tIns="60958" rIns="121917" bIns="60958">
            <a:spAutoFit/>
          </a:bodyPr>
          <a:lstStyle/>
          <a:p>
            <a:pPr marL="285750" indent="-285750">
              <a:spcAft>
                <a:spcPts val="600"/>
              </a:spcAft>
              <a:buFontTx/>
              <a:buChar char="-"/>
            </a:pPr>
            <a:r>
              <a:rPr lang="fr-FR" sz="1250" b="1" dirty="0"/>
              <a:t>Augmentation des forfaits PAC air/eau et géothermique de + 1 000 € à + 2000 €.</a:t>
            </a:r>
          </a:p>
        </p:txBody>
      </p:sp>
      <p:sp>
        <p:nvSpPr>
          <p:cNvPr id="10" name="ZoneTexte 9">
            <a:extLst>
              <a:ext uri="{FF2B5EF4-FFF2-40B4-BE49-F238E27FC236}">
                <a16:creationId xmlns:a16="http://schemas.microsoft.com/office/drawing/2014/main" id="{C1699773-3580-497B-8BD8-A075D4D63C59}"/>
              </a:ext>
            </a:extLst>
          </p:cNvPr>
          <p:cNvSpPr txBox="1"/>
          <p:nvPr/>
        </p:nvSpPr>
        <p:spPr>
          <a:xfrm>
            <a:off x="945038" y="3414268"/>
            <a:ext cx="8045822" cy="315467"/>
          </a:xfrm>
          <a:prstGeom prst="rect">
            <a:avLst/>
          </a:prstGeom>
          <a:noFill/>
        </p:spPr>
        <p:txBody>
          <a:bodyPr wrap="square" lIns="121917" tIns="60958" rIns="121917" bIns="60958">
            <a:spAutoFit/>
          </a:bodyPr>
          <a:lstStyle/>
          <a:p>
            <a:pPr marL="285750" indent="-285750">
              <a:spcAft>
                <a:spcPts val="600"/>
              </a:spcAft>
              <a:buFontTx/>
              <a:buChar char="-"/>
            </a:pPr>
            <a:r>
              <a:rPr lang="fr-FR" sz="1250" b="1" dirty="0"/>
              <a:t>A partir du 1</a:t>
            </a:r>
            <a:r>
              <a:rPr lang="fr-FR" sz="1250" b="1" baseline="30000" dirty="0"/>
              <a:t>er</a:t>
            </a:r>
            <a:r>
              <a:rPr lang="fr-FR" sz="1250" b="1" dirty="0"/>
              <a:t> avril, diminution de 30% en moyenne des forfaits de chauffage biomasse </a:t>
            </a:r>
          </a:p>
        </p:txBody>
      </p:sp>
      <p:sp>
        <p:nvSpPr>
          <p:cNvPr id="14" name="Espace réservé du numéro de diapositive 4">
            <a:extLst>
              <a:ext uri="{FF2B5EF4-FFF2-40B4-BE49-F238E27FC236}">
                <a16:creationId xmlns:a16="http://schemas.microsoft.com/office/drawing/2014/main" id="{6BA75D03-9A83-4662-97DF-65F8115A5CDC}"/>
              </a:ext>
            </a:extLst>
          </p:cNvPr>
          <p:cNvSpPr>
            <a:spLocks noGrp="1"/>
          </p:cNvSpPr>
          <p:nvPr>
            <p:ph type="sldNum" sz="quarter" idx="12"/>
          </p:nvPr>
        </p:nvSpPr>
        <p:spPr>
          <a:xfrm>
            <a:off x="8352000" y="6378000"/>
            <a:ext cx="1800000" cy="480000"/>
          </a:xfrm>
        </p:spPr>
        <p:txBody>
          <a:bodyPr/>
          <a:lstStyle/>
          <a:p>
            <a:pPr defTabSz="1219170"/>
            <a:fld id="{733122C9-A0B9-462F-8757-0847AD287B63}" type="slidenum">
              <a:rPr lang="fr-FR">
                <a:solidFill>
                  <a:srgbClr val="000000"/>
                </a:solidFill>
                <a:latin typeface="Marianne"/>
              </a:rPr>
              <a:pPr defTabSz="1219170"/>
              <a:t>7</a:t>
            </a:fld>
            <a:endParaRPr lang="fr-FR" dirty="0">
              <a:solidFill>
                <a:srgbClr val="000000"/>
              </a:solidFill>
              <a:latin typeface="Marianne"/>
            </a:endParaRPr>
          </a:p>
        </p:txBody>
      </p:sp>
      <p:sp>
        <p:nvSpPr>
          <p:cNvPr id="16" name="Espace réservé de la date 2">
            <a:extLst>
              <a:ext uri="{FF2B5EF4-FFF2-40B4-BE49-F238E27FC236}">
                <a16:creationId xmlns:a16="http://schemas.microsoft.com/office/drawing/2014/main" id="{BA3A7F33-6994-4DEA-AEE8-BFBD689D6554}"/>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graphicFrame>
        <p:nvGraphicFramePr>
          <p:cNvPr id="11" name="Tableau 5">
            <a:extLst>
              <a:ext uri="{FF2B5EF4-FFF2-40B4-BE49-F238E27FC236}">
                <a16:creationId xmlns:a16="http://schemas.microsoft.com/office/drawing/2014/main" id="{9089E0F4-5E99-4BF2-BFC7-9F7A4D8A8E35}"/>
              </a:ext>
            </a:extLst>
          </p:cNvPr>
          <p:cNvGraphicFramePr>
            <a:graphicFrameLocks noGrp="1"/>
          </p:cNvGraphicFramePr>
          <p:nvPr>
            <p:extLst>
              <p:ext uri="{D42A27DB-BD31-4B8C-83A1-F6EECF244321}">
                <p14:modId xmlns:p14="http://schemas.microsoft.com/office/powerpoint/2010/main" val="207029525"/>
              </p:ext>
            </p:extLst>
          </p:nvPr>
        </p:nvGraphicFramePr>
        <p:xfrm>
          <a:off x="945037" y="1421353"/>
          <a:ext cx="9491743" cy="1792182"/>
        </p:xfrm>
        <a:graphic>
          <a:graphicData uri="http://schemas.openxmlformats.org/drawingml/2006/table">
            <a:tbl>
              <a:tblPr firstRow="1" bandRow="1">
                <a:tableStyleId>{5C22544A-7EE6-4342-B048-85BDC9FD1C3A}</a:tableStyleId>
              </a:tblPr>
              <a:tblGrid>
                <a:gridCol w="1359979">
                  <a:extLst>
                    <a:ext uri="{9D8B030D-6E8A-4147-A177-3AD203B41FA5}">
                      <a16:colId xmlns:a16="http://schemas.microsoft.com/office/drawing/2014/main" val="3459945633"/>
                    </a:ext>
                  </a:extLst>
                </a:gridCol>
                <a:gridCol w="3333784">
                  <a:extLst>
                    <a:ext uri="{9D8B030D-6E8A-4147-A177-3AD203B41FA5}">
                      <a16:colId xmlns:a16="http://schemas.microsoft.com/office/drawing/2014/main" val="1386012386"/>
                    </a:ext>
                  </a:extLst>
                </a:gridCol>
                <a:gridCol w="1199495">
                  <a:extLst>
                    <a:ext uri="{9D8B030D-6E8A-4147-A177-3AD203B41FA5}">
                      <a16:colId xmlns:a16="http://schemas.microsoft.com/office/drawing/2014/main" val="2730630206"/>
                    </a:ext>
                  </a:extLst>
                </a:gridCol>
                <a:gridCol w="1199495">
                  <a:extLst>
                    <a:ext uri="{9D8B030D-6E8A-4147-A177-3AD203B41FA5}">
                      <a16:colId xmlns:a16="http://schemas.microsoft.com/office/drawing/2014/main" val="951747725"/>
                    </a:ext>
                  </a:extLst>
                </a:gridCol>
                <a:gridCol w="1199495">
                  <a:extLst>
                    <a:ext uri="{9D8B030D-6E8A-4147-A177-3AD203B41FA5}">
                      <a16:colId xmlns:a16="http://schemas.microsoft.com/office/drawing/2014/main" val="2429956318"/>
                    </a:ext>
                  </a:extLst>
                </a:gridCol>
                <a:gridCol w="1199495">
                  <a:extLst>
                    <a:ext uri="{9D8B030D-6E8A-4147-A177-3AD203B41FA5}">
                      <a16:colId xmlns:a16="http://schemas.microsoft.com/office/drawing/2014/main" val="1112270419"/>
                    </a:ext>
                  </a:extLst>
                </a:gridCol>
              </a:tblGrid>
              <a:tr h="177139">
                <a:tc>
                  <a:txBody>
                    <a:bodyPr/>
                    <a:lstStyle/>
                    <a:p>
                      <a:r>
                        <a:rPr lang="fr-FR" sz="1050" dirty="0">
                          <a:solidFill>
                            <a:schemeClr val="tx1"/>
                          </a:solidFill>
                        </a:rPr>
                        <a:t>Catégorie</a:t>
                      </a:r>
                    </a:p>
                  </a:txBody>
                  <a:tcPr>
                    <a:solidFill>
                      <a:srgbClr val="00C28F"/>
                    </a:solidFill>
                  </a:tcPr>
                </a:tc>
                <a:tc>
                  <a:txBody>
                    <a:bodyPr/>
                    <a:lstStyle/>
                    <a:p>
                      <a:r>
                        <a:rPr lang="fr-FR" sz="1050" dirty="0">
                          <a:solidFill>
                            <a:schemeClr val="tx1"/>
                          </a:solidFill>
                        </a:rPr>
                        <a:t>Geste</a:t>
                      </a:r>
                    </a:p>
                  </a:txBody>
                  <a:tcPr>
                    <a:solidFill>
                      <a:srgbClr val="00C28F"/>
                    </a:solidFill>
                  </a:tcPr>
                </a:tc>
                <a:tc>
                  <a:txBody>
                    <a:bodyPr/>
                    <a:lstStyle/>
                    <a:p>
                      <a:pPr algn="ctr"/>
                      <a:r>
                        <a:rPr lang="fr-FR" sz="1050" dirty="0">
                          <a:solidFill>
                            <a:schemeClr val="tx1"/>
                          </a:solidFill>
                        </a:rPr>
                        <a:t>TMO</a:t>
                      </a:r>
                    </a:p>
                  </a:txBody>
                  <a:tcPr>
                    <a:solidFill>
                      <a:srgbClr val="00C28F"/>
                    </a:solidFill>
                  </a:tcPr>
                </a:tc>
                <a:tc>
                  <a:txBody>
                    <a:bodyPr/>
                    <a:lstStyle/>
                    <a:p>
                      <a:pPr algn="ctr"/>
                      <a:r>
                        <a:rPr lang="fr-FR" sz="1050" dirty="0">
                          <a:solidFill>
                            <a:schemeClr val="tx1"/>
                          </a:solidFill>
                        </a:rPr>
                        <a:t>MO</a:t>
                      </a:r>
                    </a:p>
                  </a:txBody>
                  <a:tcPr>
                    <a:solidFill>
                      <a:srgbClr val="00C28F"/>
                    </a:solidFill>
                  </a:tcPr>
                </a:tc>
                <a:tc>
                  <a:txBody>
                    <a:bodyPr/>
                    <a:lstStyle/>
                    <a:p>
                      <a:pPr algn="ctr"/>
                      <a:r>
                        <a:rPr lang="fr-FR" sz="1050" dirty="0">
                          <a:solidFill>
                            <a:schemeClr val="tx1"/>
                          </a:solidFill>
                        </a:rPr>
                        <a:t>INT</a:t>
                      </a:r>
                    </a:p>
                  </a:txBody>
                  <a:tcPr>
                    <a:solidFill>
                      <a:srgbClr val="00C28F"/>
                    </a:solidFill>
                  </a:tcPr>
                </a:tc>
                <a:tc>
                  <a:txBody>
                    <a:bodyPr/>
                    <a:lstStyle/>
                    <a:p>
                      <a:pPr algn="ctr"/>
                      <a:r>
                        <a:rPr lang="fr-FR" sz="1050" dirty="0">
                          <a:solidFill>
                            <a:schemeClr val="tx1"/>
                          </a:solidFill>
                        </a:rPr>
                        <a:t>SUP</a:t>
                      </a:r>
                    </a:p>
                  </a:txBody>
                  <a:tcPr>
                    <a:solidFill>
                      <a:srgbClr val="00C28F"/>
                    </a:solidFill>
                  </a:tcPr>
                </a:tc>
                <a:extLst>
                  <a:ext uri="{0D108BD9-81ED-4DB2-BD59-A6C34878D82A}">
                    <a16:rowId xmlns:a16="http://schemas.microsoft.com/office/drawing/2014/main" val="3160992786"/>
                  </a:ext>
                </a:extLst>
              </a:tr>
              <a:tr h="177139">
                <a:tc rowSpan="6">
                  <a:txBody>
                    <a:bodyPr/>
                    <a:lstStyle/>
                    <a:p>
                      <a:pPr algn="l"/>
                      <a:r>
                        <a:rPr lang="fr-FR" sz="1050" dirty="0"/>
                        <a:t>Chauffage central</a:t>
                      </a:r>
                    </a:p>
                  </a:txBody>
                  <a:tcPr anchor="ctr"/>
                </a:tc>
                <a:tc>
                  <a:txBody>
                    <a:bodyPr/>
                    <a:lstStyle/>
                    <a:p>
                      <a:pPr algn="l"/>
                      <a:r>
                        <a:rPr lang="fr-FR" sz="1050" dirty="0">
                          <a:solidFill>
                            <a:schemeClr val="tx1"/>
                          </a:solidFill>
                        </a:rPr>
                        <a:t>Chaudière à granulés</a:t>
                      </a:r>
                    </a:p>
                  </a:txBody>
                  <a:tcPr anchor="ctr"/>
                </a:tc>
                <a:tc>
                  <a:txBody>
                    <a:bodyPr/>
                    <a:lstStyle/>
                    <a:p>
                      <a:pPr algn="ctr"/>
                      <a:r>
                        <a:rPr lang="fr-FR" sz="1050" dirty="0"/>
                        <a:t>10 000 €</a:t>
                      </a:r>
                    </a:p>
                  </a:txBody>
                  <a:tcPr anchor="ctr"/>
                </a:tc>
                <a:tc>
                  <a:txBody>
                    <a:bodyPr/>
                    <a:lstStyle/>
                    <a:p>
                      <a:pPr algn="ctr"/>
                      <a:r>
                        <a:rPr lang="fr-FR" sz="1050" dirty="0"/>
                        <a:t>8 000 €</a:t>
                      </a:r>
                    </a:p>
                  </a:txBody>
                  <a:tcPr anchor="ctr"/>
                </a:tc>
                <a:tc>
                  <a:txBody>
                    <a:bodyPr/>
                    <a:lstStyle/>
                    <a:p>
                      <a:pPr algn="ctr"/>
                      <a:r>
                        <a:rPr lang="fr-FR" sz="1050" dirty="0"/>
                        <a:t>4 000 €</a:t>
                      </a:r>
                    </a:p>
                  </a:txBody>
                  <a:tcPr anchor="ctr"/>
                </a:tc>
                <a:tc rowSpan="6">
                  <a:txBody>
                    <a:bodyPr/>
                    <a:lstStyle/>
                    <a:p>
                      <a:pPr algn="ctr"/>
                      <a:r>
                        <a:rPr lang="fr-FR" sz="1050" dirty="0"/>
                        <a:t>Non éligible</a:t>
                      </a:r>
                    </a:p>
                  </a:txBody>
                  <a:tcPr anchor="ctr"/>
                </a:tc>
                <a:extLst>
                  <a:ext uri="{0D108BD9-81ED-4DB2-BD59-A6C34878D82A}">
                    <a16:rowId xmlns:a16="http://schemas.microsoft.com/office/drawing/2014/main" val="2310574964"/>
                  </a:ext>
                </a:extLst>
              </a:tr>
              <a:tr h="177139">
                <a:tc vMerge="1">
                  <a:txBody>
                    <a:bodyPr/>
                    <a:lstStyle/>
                    <a:p>
                      <a:endParaRPr lang="fr-FR"/>
                    </a:p>
                  </a:txBody>
                  <a:tcPr/>
                </a:tc>
                <a:tc>
                  <a:txBody>
                    <a:bodyPr/>
                    <a:lstStyle/>
                    <a:p>
                      <a:pPr algn="l"/>
                      <a:r>
                        <a:rPr lang="fr-FR" sz="1050" dirty="0">
                          <a:solidFill>
                            <a:schemeClr val="tx1"/>
                          </a:solidFill>
                        </a:rPr>
                        <a:t>Chaudière à buches</a:t>
                      </a:r>
                    </a:p>
                  </a:txBody>
                  <a:tcPr anchor="ctr"/>
                </a:tc>
                <a:tc>
                  <a:txBody>
                    <a:bodyPr/>
                    <a:lstStyle/>
                    <a:p>
                      <a:pPr algn="ctr"/>
                      <a:r>
                        <a:rPr lang="fr-FR" sz="1050" dirty="0"/>
                        <a:t>8 000 €</a:t>
                      </a:r>
                    </a:p>
                  </a:txBody>
                  <a:tcPr anchor="ctr"/>
                </a:tc>
                <a:tc>
                  <a:txBody>
                    <a:bodyPr/>
                    <a:lstStyle/>
                    <a:p>
                      <a:pPr algn="ctr"/>
                      <a:r>
                        <a:rPr lang="fr-FR" sz="1050" dirty="0"/>
                        <a:t>6 500 €</a:t>
                      </a:r>
                    </a:p>
                  </a:txBody>
                  <a:tcPr anchor="ctr"/>
                </a:tc>
                <a:tc>
                  <a:txBody>
                    <a:bodyPr/>
                    <a:lstStyle/>
                    <a:p>
                      <a:pPr algn="ctr"/>
                      <a:r>
                        <a:rPr lang="fr-FR" sz="1050" dirty="0"/>
                        <a:t>3 000 €</a:t>
                      </a:r>
                    </a:p>
                  </a:txBody>
                  <a:tcPr anchor="ctr"/>
                </a:tc>
                <a:tc vMerge="1">
                  <a:txBody>
                    <a:bodyPr/>
                    <a:lstStyle/>
                    <a:p>
                      <a:endParaRPr lang="fr-FR"/>
                    </a:p>
                  </a:txBody>
                  <a:tcPr/>
                </a:tc>
                <a:extLst>
                  <a:ext uri="{0D108BD9-81ED-4DB2-BD59-A6C34878D82A}">
                    <a16:rowId xmlns:a16="http://schemas.microsoft.com/office/drawing/2014/main" val="2674721507"/>
                  </a:ext>
                </a:extLst>
              </a:tr>
              <a:tr h="177139">
                <a:tc vMerge="1">
                  <a:txBody>
                    <a:bodyPr/>
                    <a:lstStyle/>
                    <a:p>
                      <a:endParaRPr lang="fr-FR"/>
                    </a:p>
                  </a:txBody>
                  <a:tcPr/>
                </a:tc>
                <a:tc>
                  <a:txBody>
                    <a:bodyPr/>
                    <a:lstStyle/>
                    <a:p>
                      <a:pPr algn="l"/>
                      <a:r>
                        <a:rPr lang="fr-FR" sz="1050" dirty="0">
                          <a:solidFill>
                            <a:schemeClr val="tx1"/>
                          </a:solidFill>
                        </a:rPr>
                        <a:t>Pompe à chaleur géothermique</a:t>
                      </a:r>
                    </a:p>
                  </a:txBody>
                  <a:tcPr anchor="ctr"/>
                </a:tc>
                <a:tc>
                  <a:txBody>
                    <a:bodyPr/>
                    <a:lstStyle/>
                    <a:p>
                      <a:pPr algn="ctr"/>
                      <a:r>
                        <a:rPr lang="fr-FR" sz="1050" b="1" dirty="0">
                          <a:solidFill>
                            <a:srgbClr val="06A071"/>
                          </a:solidFill>
                        </a:rPr>
                        <a:t>11 000 €</a:t>
                      </a:r>
                    </a:p>
                  </a:txBody>
                  <a:tcPr anchor="ctr"/>
                </a:tc>
                <a:tc>
                  <a:txBody>
                    <a:bodyPr/>
                    <a:lstStyle/>
                    <a:p>
                      <a:pPr algn="ctr"/>
                      <a:r>
                        <a:rPr lang="fr-FR" sz="1050" b="1" dirty="0">
                          <a:solidFill>
                            <a:srgbClr val="06A071"/>
                          </a:solidFill>
                        </a:rPr>
                        <a:t>9 000 €</a:t>
                      </a:r>
                    </a:p>
                  </a:txBody>
                  <a:tcPr anchor="ctr"/>
                </a:tc>
                <a:tc>
                  <a:txBody>
                    <a:bodyPr/>
                    <a:lstStyle/>
                    <a:p>
                      <a:pPr algn="ctr"/>
                      <a:r>
                        <a:rPr lang="fr-FR" sz="1050" b="1" dirty="0">
                          <a:solidFill>
                            <a:srgbClr val="06A071"/>
                          </a:solidFill>
                        </a:rPr>
                        <a:t>6 000 €</a:t>
                      </a:r>
                    </a:p>
                  </a:txBody>
                  <a:tcPr anchor="ctr"/>
                </a:tc>
                <a:tc vMerge="1">
                  <a:txBody>
                    <a:bodyPr/>
                    <a:lstStyle/>
                    <a:p>
                      <a:endParaRPr lang="fr-FR"/>
                    </a:p>
                  </a:txBody>
                  <a:tcPr/>
                </a:tc>
                <a:extLst>
                  <a:ext uri="{0D108BD9-81ED-4DB2-BD59-A6C34878D82A}">
                    <a16:rowId xmlns:a16="http://schemas.microsoft.com/office/drawing/2014/main" val="958346991"/>
                  </a:ext>
                </a:extLst>
              </a:tr>
              <a:tr h="177139">
                <a:tc vMerge="1">
                  <a:txBody>
                    <a:bodyPr/>
                    <a:lstStyle/>
                    <a:p>
                      <a:endParaRPr lang="fr-FR" sz="900" dirty="0"/>
                    </a:p>
                  </a:txBody>
                  <a:tcPr/>
                </a:tc>
                <a:tc>
                  <a:txBody>
                    <a:bodyPr/>
                    <a:lstStyle/>
                    <a:p>
                      <a:pPr algn="l"/>
                      <a:r>
                        <a:rPr lang="fr-FR" sz="1050" dirty="0">
                          <a:solidFill>
                            <a:schemeClr val="tx1"/>
                          </a:solidFill>
                        </a:rPr>
                        <a:t>Pompe à chaleur air/eau</a:t>
                      </a:r>
                    </a:p>
                  </a:txBody>
                  <a:tcPr anchor="ctr"/>
                </a:tc>
                <a:tc>
                  <a:txBody>
                    <a:bodyPr/>
                    <a:lstStyle/>
                    <a:p>
                      <a:pPr algn="ctr"/>
                      <a:r>
                        <a:rPr lang="fr-FR" sz="1050" b="1" dirty="0">
                          <a:solidFill>
                            <a:srgbClr val="06A071"/>
                          </a:solidFill>
                        </a:rPr>
                        <a:t>5 000 €</a:t>
                      </a:r>
                    </a:p>
                  </a:txBody>
                  <a:tcPr anchor="ctr"/>
                </a:tc>
                <a:tc>
                  <a:txBody>
                    <a:bodyPr/>
                    <a:lstStyle/>
                    <a:p>
                      <a:pPr algn="ctr"/>
                      <a:r>
                        <a:rPr lang="fr-FR" sz="1050" b="1" dirty="0">
                          <a:solidFill>
                            <a:srgbClr val="06A071"/>
                          </a:solidFill>
                        </a:rPr>
                        <a:t>4 000 €</a:t>
                      </a:r>
                    </a:p>
                  </a:txBody>
                  <a:tcPr anchor="ctr"/>
                </a:tc>
                <a:tc>
                  <a:txBody>
                    <a:bodyPr/>
                    <a:lstStyle/>
                    <a:p>
                      <a:pPr algn="ctr"/>
                      <a:r>
                        <a:rPr lang="fr-FR" sz="1050" b="1" dirty="0">
                          <a:solidFill>
                            <a:srgbClr val="06A071"/>
                          </a:solidFill>
                        </a:rPr>
                        <a:t>3 000 €</a:t>
                      </a:r>
                    </a:p>
                  </a:txBody>
                  <a:tcPr anchor="ctr"/>
                </a:tc>
                <a:tc vMerge="1">
                  <a:txBody>
                    <a:bodyPr/>
                    <a:lstStyle/>
                    <a:p>
                      <a:pPr algn="ctr"/>
                      <a:endParaRPr lang="fr-FR" sz="900" dirty="0"/>
                    </a:p>
                  </a:txBody>
                  <a:tcPr/>
                </a:tc>
                <a:extLst>
                  <a:ext uri="{0D108BD9-81ED-4DB2-BD59-A6C34878D82A}">
                    <a16:rowId xmlns:a16="http://schemas.microsoft.com/office/drawing/2014/main" val="2501317586"/>
                  </a:ext>
                </a:extLst>
              </a:tr>
              <a:tr h="177139">
                <a:tc vMerge="1">
                  <a:txBody>
                    <a:bodyPr/>
                    <a:lstStyle/>
                    <a:p>
                      <a:endParaRPr lang="fr-FR" sz="900" dirty="0"/>
                    </a:p>
                  </a:txBody>
                  <a:tcPr/>
                </a:tc>
                <a:tc>
                  <a:txBody>
                    <a:bodyPr/>
                    <a:lstStyle/>
                    <a:p>
                      <a:pPr algn="l"/>
                      <a:r>
                        <a:rPr lang="fr-FR" sz="1050" dirty="0">
                          <a:solidFill>
                            <a:schemeClr val="tx1"/>
                          </a:solidFill>
                        </a:rPr>
                        <a:t>Chauffage solaire combiné</a:t>
                      </a:r>
                    </a:p>
                  </a:txBody>
                  <a:tcPr anchor="ctr"/>
                </a:tc>
                <a:tc>
                  <a:txBody>
                    <a:bodyPr/>
                    <a:lstStyle/>
                    <a:p>
                      <a:pPr algn="ctr"/>
                      <a:r>
                        <a:rPr lang="fr-FR" sz="1050" dirty="0"/>
                        <a:t>10 000 €</a:t>
                      </a:r>
                    </a:p>
                  </a:txBody>
                  <a:tcPr anchor="ctr"/>
                </a:tc>
                <a:tc>
                  <a:txBody>
                    <a:bodyPr/>
                    <a:lstStyle/>
                    <a:p>
                      <a:pPr algn="ctr"/>
                      <a:r>
                        <a:rPr lang="fr-FR" sz="1050" dirty="0"/>
                        <a:t>8 000 €</a:t>
                      </a:r>
                    </a:p>
                  </a:txBody>
                  <a:tcPr anchor="ctr"/>
                </a:tc>
                <a:tc>
                  <a:txBody>
                    <a:bodyPr/>
                    <a:lstStyle/>
                    <a:p>
                      <a:pPr algn="ctr"/>
                      <a:r>
                        <a:rPr lang="fr-FR" sz="1050" dirty="0"/>
                        <a:t>4 000 €</a:t>
                      </a:r>
                    </a:p>
                  </a:txBody>
                  <a:tcPr anchor="ctr"/>
                </a:tc>
                <a:tc vMerge="1">
                  <a:txBody>
                    <a:bodyPr/>
                    <a:lstStyle/>
                    <a:p>
                      <a:pPr algn="ctr"/>
                      <a:endParaRPr lang="fr-FR" sz="900" dirty="0"/>
                    </a:p>
                  </a:txBody>
                  <a:tcPr/>
                </a:tc>
                <a:extLst>
                  <a:ext uri="{0D108BD9-81ED-4DB2-BD59-A6C34878D82A}">
                    <a16:rowId xmlns:a16="http://schemas.microsoft.com/office/drawing/2014/main" val="3098417224"/>
                  </a:ext>
                </a:extLst>
              </a:tr>
              <a:tr h="283422">
                <a:tc vMerge="1">
                  <a:txBody>
                    <a:bodyPr/>
                    <a:lstStyle/>
                    <a:p>
                      <a:endParaRPr lang="fr-FR" sz="900" dirty="0"/>
                    </a:p>
                  </a:txBody>
                  <a:tcPr/>
                </a:tc>
                <a:tc>
                  <a:txBody>
                    <a:bodyPr/>
                    <a:lstStyle/>
                    <a:p>
                      <a:pPr algn="l"/>
                      <a:r>
                        <a:rPr lang="fr-FR" sz="1050" dirty="0"/>
                        <a:t>Raccordement à un réseau de chaleur et/ou de froid</a:t>
                      </a:r>
                    </a:p>
                  </a:txBody>
                  <a:tcPr anchor="ctr"/>
                </a:tc>
                <a:tc>
                  <a:txBody>
                    <a:bodyPr/>
                    <a:lstStyle/>
                    <a:p>
                      <a:pPr algn="ctr"/>
                      <a:r>
                        <a:rPr lang="fr-FR" sz="1050" dirty="0">
                          <a:solidFill>
                            <a:schemeClr val="tx1"/>
                          </a:solidFill>
                        </a:rPr>
                        <a:t>1 200 € </a:t>
                      </a:r>
                    </a:p>
                  </a:txBody>
                  <a:tcPr anchor="ctr"/>
                </a:tc>
                <a:tc>
                  <a:txBody>
                    <a:bodyPr/>
                    <a:lstStyle/>
                    <a:p>
                      <a:pPr algn="ctr"/>
                      <a:r>
                        <a:rPr lang="fr-FR" sz="1050" dirty="0">
                          <a:solidFill>
                            <a:schemeClr val="tx1"/>
                          </a:solidFill>
                        </a:rPr>
                        <a:t>800 € </a:t>
                      </a:r>
                    </a:p>
                  </a:txBody>
                  <a:tcPr anchor="ctr"/>
                </a:tc>
                <a:tc>
                  <a:txBody>
                    <a:bodyPr/>
                    <a:lstStyle/>
                    <a:p>
                      <a:pPr algn="ctr"/>
                      <a:r>
                        <a:rPr lang="fr-FR" sz="1050" dirty="0">
                          <a:solidFill>
                            <a:schemeClr val="tx1"/>
                          </a:solidFill>
                        </a:rPr>
                        <a:t>400 € </a:t>
                      </a:r>
                    </a:p>
                  </a:txBody>
                  <a:tcPr anchor="ctr"/>
                </a:tc>
                <a:tc vMerge="1">
                  <a:txBody>
                    <a:bodyPr/>
                    <a:lstStyle/>
                    <a:p>
                      <a:pPr algn="ctr"/>
                      <a:endParaRPr lang="fr-FR" sz="900" dirty="0"/>
                    </a:p>
                  </a:txBody>
                  <a:tcPr/>
                </a:tc>
                <a:extLst>
                  <a:ext uri="{0D108BD9-81ED-4DB2-BD59-A6C34878D82A}">
                    <a16:rowId xmlns:a16="http://schemas.microsoft.com/office/drawing/2014/main" val="1034290466"/>
                  </a:ext>
                </a:extLst>
              </a:tr>
            </a:tbl>
          </a:graphicData>
        </a:graphic>
      </p:graphicFrame>
      <p:graphicFrame>
        <p:nvGraphicFramePr>
          <p:cNvPr id="13" name="Tableau 5">
            <a:extLst>
              <a:ext uri="{FF2B5EF4-FFF2-40B4-BE49-F238E27FC236}">
                <a16:creationId xmlns:a16="http://schemas.microsoft.com/office/drawing/2014/main" id="{BFC70F41-6EF2-4104-8978-92F65F75BA84}"/>
              </a:ext>
            </a:extLst>
          </p:cNvPr>
          <p:cNvGraphicFramePr>
            <a:graphicFrameLocks noGrp="1"/>
          </p:cNvGraphicFramePr>
          <p:nvPr>
            <p:extLst>
              <p:ext uri="{D42A27DB-BD31-4B8C-83A1-F6EECF244321}">
                <p14:modId xmlns:p14="http://schemas.microsoft.com/office/powerpoint/2010/main" val="2375026033"/>
              </p:ext>
            </p:extLst>
          </p:nvPr>
        </p:nvGraphicFramePr>
        <p:xfrm>
          <a:off x="945038" y="3802410"/>
          <a:ext cx="9491742" cy="2219116"/>
        </p:xfrm>
        <a:graphic>
          <a:graphicData uri="http://schemas.openxmlformats.org/drawingml/2006/table">
            <a:tbl>
              <a:tblPr firstRow="1" bandRow="1">
                <a:tableStyleId>{5C22544A-7EE6-4342-B048-85BDC9FD1C3A}</a:tableStyleId>
              </a:tblPr>
              <a:tblGrid>
                <a:gridCol w="1225692">
                  <a:extLst>
                    <a:ext uri="{9D8B030D-6E8A-4147-A177-3AD203B41FA5}">
                      <a16:colId xmlns:a16="http://schemas.microsoft.com/office/drawing/2014/main" val="1577153269"/>
                    </a:ext>
                  </a:extLst>
                </a:gridCol>
                <a:gridCol w="3552330">
                  <a:extLst>
                    <a:ext uri="{9D8B030D-6E8A-4147-A177-3AD203B41FA5}">
                      <a16:colId xmlns:a16="http://schemas.microsoft.com/office/drawing/2014/main" val="1386012386"/>
                    </a:ext>
                  </a:extLst>
                </a:gridCol>
                <a:gridCol w="1178430">
                  <a:extLst>
                    <a:ext uri="{9D8B030D-6E8A-4147-A177-3AD203B41FA5}">
                      <a16:colId xmlns:a16="http://schemas.microsoft.com/office/drawing/2014/main" val="2730630206"/>
                    </a:ext>
                  </a:extLst>
                </a:gridCol>
                <a:gridCol w="1178430">
                  <a:extLst>
                    <a:ext uri="{9D8B030D-6E8A-4147-A177-3AD203B41FA5}">
                      <a16:colId xmlns:a16="http://schemas.microsoft.com/office/drawing/2014/main" val="951747725"/>
                    </a:ext>
                  </a:extLst>
                </a:gridCol>
                <a:gridCol w="1178430">
                  <a:extLst>
                    <a:ext uri="{9D8B030D-6E8A-4147-A177-3AD203B41FA5}">
                      <a16:colId xmlns:a16="http://schemas.microsoft.com/office/drawing/2014/main" val="2429956318"/>
                    </a:ext>
                  </a:extLst>
                </a:gridCol>
                <a:gridCol w="1178430">
                  <a:extLst>
                    <a:ext uri="{9D8B030D-6E8A-4147-A177-3AD203B41FA5}">
                      <a16:colId xmlns:a16="http://schemas.microsoft.com/office/drawing/2014/main" val="1316785622"/>
                    </a:ext>
                  </a:extLst>
                </a:gridCol>
              </a:tblGrid>
              <a:tr h="0">
                <a:tc>
                  <a:txBody>
                    <a:bodyPr/>
                    <a:lstStyle/>
                    <a:p>
                      <a:r>
                        <a:rPr lang="fr-FR" sz="1050" dirty="0">
                          <a:solidFill>
                            <a:schemeClr val="tx1"/>
                          </a:solidFill>
                        </a:rPr>
                        <a:t>Catégorie</a:t>
                      </a:r>
                    </a:p>
                  </a:txBody>
                  <a:tcPr anchor="ctr">
                    <a:solidFill>
                      <a:srgbClr val="00C28F"/>
                    </a:solidFill>
                  </a:tcPr>
                </a:tc>
                <a:tc>
                  <a:txBody>
                    <a:bodyPr/>
                    <a:lstStyle/>
                    <a:p>
                      <a:r>
                        <a:rPr lang="fr-FR" sz="1050" dirty="0">
                          <a:solidFill>
                            <a:schemeClr val="tx1"/>
                          </a:solidFill>
                        </a:rPr>
                        <a:t>Geste</a:t>
                      </a:r>
                    </a:p>
                  </a:txBody>
                  <a:tcPr anchor="ctr">
                    <a:solidFill>
                      <a:srgbClr val="00C28F"/>
                    </a:solidFill>
                  </a:tcPr>
                </a:tc>
                <a:tc>
                  <a:txBody>
                    <a:bodyPr/>
                    <a:lstStyle/>
                    <a:p>
                      <a:pPr algn="ctr"/>
                      <a:r>
                        <a:rPr lang="fr-FR" sz="1050" dirty="0">
                          <a:solidFill>
                            <a:schemeClr val="tx1"/>
                          </a:solidFill>
                        </a:rPr>
                        <a:t>TMO</a:t>
                      </a:r>
                    </a:p>
                  </a:txBody>
                  <a:tcPr anchor="ctr">
                    <a:solidFill>
                      <a:srgbClr val="00C28F"/>
                    </a:solidFill>
                  </a:tcPr>
                </a:tc>
                <a:tc>
                  <a:txBody>
                    <a:bodyPr/>
                    <a:lstStyle/>
                    <a:p>
                      <a:pPr algn="ctr"/>
                      <a:r>
                        <a:rPr lang="fr-FR" sz="1050" dirty="0">
                          <a:solidFill>
                            <a:schemeClr val="tx1"/>
                          </a:solidFill>
                        </a:rPr>
                        <a:t>MO</a:t>
                      </a:r>
                    </a:p>
                  </a:txBody>
                  <a:tcPr anchor="ctr">
                    <a:solidFill>
                      <a:srgbClr val="00C28F"/>
                    </a:solidFill>
                  </a:tcPr>
                </a:tc>
                <a:tc>
                  <a:txBody>
                    <a:bodyPr/>
                    <a:lstStyle/>
                    <a:p>
                      <a:pPr algn="ctr"/>
                      <a:r>
                        <a:rPr lang="fr-FR" sz="1050" dirty="0">
                          <a:solidFill>
                            <a:schemeClr val="tx1"/>
                          </a:solidFill>
                        </a:rPr>
                        <a:t>INT</a:t>
                      </a:r>
                    </a:p>
                  </a:txBody>
                  <a:tcPr anchor="ctr">
                    <a:solidFill>
                      <a:srgbClr val="00C28F"/>
                    </a:solidFill>
                  </a:tcPr>
                </a:tc>
                <a:tc>
                  <a:txBody>
                    <a:bodyPr/>
                    <a:lstStyle/>
                    <a:p>
                      <a:pPr algn="ctr"/>
                      <a:r>
                        <a:rPr lang="fr-FR" sz="1050" dirty="0">
                          <a:solidFill>
                            <a:schemeClr val="tx1"/>
                          </a:solidFill>
                        </a:rPr>
                        <a:t>SUP</a:t>
                      </a:r>
                    </a:p>
                  </a:txBody>
                  <a:tcPr anchor="ctr">
                    <a:solidFill>
                      <a:srgbClr val="00C28F"/>
                    </a:solidFill>
                  </a:tcPr>
                </a:tc>
                <a:extLst>
                  <a:ext uri="{0D108BD9-81ED-4DB2-BD59-A6C34878D82A}">
                    <a16:rowId xmlns:a16="http://schemas.microsoft.com/office/drawing/2014/main" val="3160992786"/>
                  </a:ext>
                </a:extLst>
              </a:tr>
              <a:tr h="216393">
                <a:tc rowSpan="5">
                  <a:txBody>
                    <a:bodyPr/>
                    <a:lstStyle/>
                    <a:p>
                      <a:r>
                        <a:rPr lang="fr-FR" sz="1050" dirty="0"/>
                        <a:t>Chauffage</a:t>
                      </a:r>
                    </a:p>
                    <a:p>
                      <a:endParaRPr lang="fr-FR" sz="1050" dirty="0"/>
                    </a:p>
                  </a:txBody>
                  <a:tcPr anchor="ctr"/>
                </a:tc>
                <a:tc>
                  <a:txBody>
                    <a:bodyPr/>
                    <a:lstStyle/>
                    <a:p>
                      <a:r>
                        <a:rPr lang="fr-FR" sz="1050" dirty="0"/>
                        <a:t>Chaudières à granulés</a:t>
                      </a:r>
                    </a:p>
                  </a:txBody>
                  <a:tcPr anchor="ctr"/>
                </a:tc>
                <a:tc>
                  <a:txBody>
                    <a:bodyPr/>
                    <a:lstStyle/>
                    <a:p>
                      <a:pPr algn="ctr"/>
                      <a:r>
                        <a:rPr lang="fr-FR" sz="1050" dirty="0">
                          <a:solidFill>
                            <a:srgbClr val="FF0000"/>
                          </a:solidFill>
                        </a:rPr>
                        <a:t>7 000 €</a:t>
                      </a:r>
                    </a:p>
                  </a:txBody>
                  <a:tcPr anchor="ctr"/>
                </a:tc>
                <a:tc>
                  <a:txBody>
                    <a:bodyPr/>
                    <a:lstStyle/>
                    <a:p>
                      <a:pPr algn="ctr"/>
                      <a:r>
                        <a:rPr lang="fr-FR" sz="1050" dirty="0">
                          <a:solidFill>
                            <a:srgbClr val="FF0000"/>
                          </a:solidFill>
                        </a:rPr>
                        <a:t>5 500 €</a:t>
                      </a:r>
                    </a:p>
                  </a:txBody>
                  <a:tcPr anchor="ctr"/>
                </a:tc>
                <a:tc>
                  <a:txBody>
                    <a:bodyPr/>
                    <a:lstStyle/>
                    <a:p>
                      <a:pPr algn="ctr"/>
                      <a:r>
                        <a:rPr lang="fr-FR" sz="1050" dirty="0">
                          <a:solidFill>
                            <a:srgbClr val="FF0000"/>
                          </a:solidFill>
                        </a:rPr>
                        <a:t>3 000 €</a:t>
                      </a:r>
                    </a:p>
                  </a:txBody>
                  <a:tcPr anchor="ctr"/>
                </a:tc>
                <a:tc rowSpan="5">
                  <a:txBody>
                    <a:bodyPr/>
                    <a:lstStyle/>
                    <a:p>
                      <a:pPr algn="ctr"/>
                      <a:r>
                        <a:rPr lang="fr-FR" sz="1050" dirty="0"/>
                        <a:t>Non éligible</a:t>
                      </a:r>
                    </a:p>
                  </a:txBody>
                  <a:tcPr anchor="ctr"/>
                </a:tc>
                <a:extLst>
                  <a:ext uri="{0D108BD9-81ED-4DB2-BD59-A6C34878D82A}">
                    <a16:rowId xmlns:a16="http://schemas.microsoft.com/office/drawing/2014/main" val="2310574964"/>
                  </a:ext>
                </a:extLst>
              </a:tr>
              <a:tr h="334867">
                <a:tc vMerge="1">
                  <a:txBody>
                    <a:bodyPr/>
                    <a:lstStyle/>
                    <a:p>
                      <a:endParaRPr lang="fr-FR"/>
                    </a:p>
                  </a:txBody>
                  <a:tcPr/>
                </a:tc>
                <a:tc>
                  <a:txBody>
                    <a:bodyPr/>
                    <a:lstStyle/>
                    <a:p>
                      <a:r>
                        <a:rPr lang="fr-FR" sz="1050" dirty="0"/>
                        <a:t>Chaudière à buches</a:t>
                      </a:r>
                    </a:p>
                  </a:txBody>
                  <a:tcPr anchor="ctr"/>
                </a:tc>
                <a:tc>
                  <a:txBody>
                    <a:bodyPr/>
                    <a:lstStyle/>
                    <a:p>
                      <a:pPr algn="ctr"/>
                      <a:r>
                        <a:rPr lang="fr-FR" sz="1050" dirty="0">
                          <a:solidFill>
                            <a:srgbClr val="FF0000"/>
                          </a:solidFill>
                        </a:rPr>
                        <a:t>5 500 €</a:t>
                      </a:r>
                    </a:p>
                  </a:txBody>
                  <a:tcPr anchor="ctr"/>
                </a:tc>
                <a:tc>
                  <a:txBody>
                    <a:bodyPr/>
                    <a:lstStyle/>
                    <a:p>
                      <a:pPr algn="ctr"/>
                      <a:r>
                        <a:rPr lang="fr-FR" sz="1050" dirty="0">
                          <a:solidFill>
                            <a:srgbClr val="FF0000"/>
                          </a:solidFill>
                        </a:rPr>
                        <a:t>4 500 €</a:t>
                      </a:r>
                    </a:p>
                  </a:txBody>
                  <a:tcPr anchor="ctr"/>
                </a:tc>
                <a:tc>
                  <a:txBody>
                    <a:bodyPr/>
                    <a:lstStyle/>
                    <a:p>
                      <a:pPr algn="ctr"/>
                      <a:r>
                        <a:rPr lang="fr-FR" sz="1050" dirty="0">
                          <a:solidFill>
                            <a:srgbClr val="FF0000"/>
                          </a:solidFill>
                        </a:rPr>
                        <a:t>2 000 €</a:t>
                      </a:r>
                    </a:p>
                  </a:txBody>
                  <a:tcPr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dirty="0"/>
                        <a:t>-</a:t>
                      </a:r>
                    </a:p>
                  </a:txBody>
                  <a:tcPr anchor="ctr"/>
                </a:tc>
                <a:extLst>
                  <a:ext uri="{0D108BD9-81ED-4DB2-BD59-A6C34878D82A}">
                    <a16:rowId xmlns:a16="http://schemas.microsoft.com/office/drawing/2014/main" val="107843914"/>
                  </a:ext>
                </a:extLst>
              </a:tr>
              <a:tr h="460443">
                <a:tc vMerge="1">
                  <a:txBody>
                    <a:bodyPr/>
                    <a:lstStyle/>
                    <a:p>
                      <a:r>
                        <a:rPr lang="fr-FR" sz="1050" dirty="0"/>
                        <a:t>Chauffage</a:t>
                      </a:r>
                    </a:p>
                  </a:txBody>
                  <a:tcPr anchor="ctr"/>
                </a:tc>
                <a:tc>
                  <a:txBody>
                    <a:bodyPr/>
                    <a:lstStyle/>
                    <a:p>
                      <a:r>
                        <a:rPr lang="fr-FR" sz="1050" dirty="0"/>
                        <a:t>Poêles à granulés, cuisinières à granulés</a:t>
                      </a:r>
                    </a:p>
                  </a:txBody>
                  <a:tcPr anchor="ctr"/>
                </a:tc>
                <a:tc>
                  <a:txBody>
                    <a:bodyPr/>
                    <a:lstStyle/>
                    <a:p>
                      <a:pPr algn="ctr"/>
                      <a:r>
                        <a:rPr lang="fr-FR" sz="1050" dirty="0">
                          <a:solidFill>
                            <a:srgbClr val="FF0000"/>
                          </a:solidFill>
                        </a:rPr>
                        <a:t>1 800 €</a:t>
                      </a:r>
                    </a:p>
                  </a:txBody>
                  <a:tcPr anchor="ctr"/>
                </a:tc>
                <a:tc>
                  <a:txBody>
                    <a:bodyPr/>
                    <a:lstStyle/>
                    <a:p>
                      <a:pPr algn="ctr"/>
                      <a:r>
                        <a:rPr lang="fr-FR" sz="1050" dirty="0">
                          <a:solidFill>
                            <a:srgbClr val="FF0000"/>
                          </a:solidFill>
                        </a:rPr>
                        <a:t>1 500 €</a:t>
                      </a:r>
                    </a:p>
                  </a:txBody>
                  <a:tcPr anchor="ctr"/>
                </a:tc>
                <a:tc>
                  <a:txBody>
                    <a:bodyPr/>
                    <a:lstStyle/>
                    <a:p>
                      <a:pPr algn="ctr"/>
                      <a:r>
                        <a:rPr lang="fr-FR" sz="1050" dirty="0">
                          <a:solidFill>
                            <a:srgbClr val="FF0000"/>
                          </a:solidFill>
                        </a:rPr>
                        <a:t>1 000 €</a:t>
                      </a:r>
                    </a:p>
                  </a:txBody>
                  <a:tcPr anchor="ctr"/>
                </a:tc>
                <a:tc vMerge="1">
                  <a:txBody>
                    <a:bodyPr/>
                    <a:lstStyle/>
                    <a:p>
                      <a:pPr algn="ctr"/>
                      <a:r>
                        <a:rPr lang="fr-FR" sz="1050" dirty="0"/>
                        <a:t>-</a:t>
                      </a:r>
                    </a:p>
                  </a:txBody>
                  <a:tcPr anchor="ctr"/>
                </a:tc>
                <a:extLst>
                  <a:ext uri="{0D108BD9-81ED-4DB2-BD59-A6C34878D82A}">
                    <a16:rowId xmlns:a16="http://schemas.microsoft.com/office/drawing/2014/main" val="167279130"/>
                  </a:ext>
                </a:extLst>
              </a:tr>
              <a:tr h="460443">
                <a:tc vMerge="1">
                  <a:txBody>
                    <a:bodyPr/>
                    <a:lstStyle/>
                    <a:p>
                      <a:endParaRPr lang="fr-FR" sz="1050" dirty="0"/>
                    </a:p>
                  </a:txBody>
                  <a:tcPr anchor="ctr"/>
                </a:tc>
                <a:tc>
                  <a:txBody>
                    <a:bodyPr/>
                    <a:lstStyle/>
                    <a:p>
                      <a:r>
                        <a:rPr lang="fr-FR" sz="1050" dirty="0"/>
                        <a:t>Poêles à bûches, cuisinières à bûches</a:t>
                      </a:r>
                    </a:p>
                  </a:txBody>
                  <a:tcPr anchor="ctr"/>
                </a:tc>
                <a:tc>
                  <a:txBody>
                    <a:bodyPr/>
                    <a:lstStyle/>
                    <a:p>
                      <a:pPr algn="ctr"/>
                      <a:r>
                        <a:rPr lang="fr-FR" sz="1050" dirty="0">
                          <a:solidFill>
                            <a:srgbClr val="FF0000"/>
                          </a:solidFill>
                        </a:rPr>
                        <a:t>1 800 €</a:t>
                      </a:r>
                    </a:p>
                  </a:txBody>
                  <a:tcPr anchor="ctr"/>
                </a:tc>
                <a:tc>
                  <a:txBody>
                    <a:bodyPr/>
                    <a:lstStyle/>
                    <a:p>
                      <a:pPr algn="ctr"/>
                      <a:r>
                        <a:rPr lang="fr-FR" sz="1050" dirty="0">
                          <a:solidFill>
                            <a:srgbClr val="FF0000"/>
                          </a:solidFill>
                        </a:rPr>
                        <a:t>1 500 €</a:t>
                      </a:r>
                    </a:p>
                  </a:txBody>
                  <a:tcPr anchor="ctr"/>
                </a:tc>
                <a:tc>
                  <a:txBody>
                    <a:bodyPr/>
                    <a:lstStyle/>
                    <a:p>
                      <a:pPr algn="ctr"/>
                      <a:r>
                        <a:rPr lang="fr-FR" sz="1050" dirty="0">
                          <a:solidFill>
                            <a:srgbClr val="FF0000"/>
                          </a:solidFill>
                        </a:rPr>
                        <a:t>700 €</a:t>
                      </a:r>
                    </a:p>
                  </a:txBody>
                  <a:tcPr anchor="ctr"/>
                </a:tc>
                <a:tc vMerge="1">
                  <a:txBody>
                    <a:bodyPr/>
                    <a:lstStyle/>
                    <a:p>
                      <a:pPr algn="ctr"/>
                      <a:r>
                        <a:rPr lang="fr-FR" sz="1050" dirty="0"/>
                        <a:t>-</a:t>
                      </a:r>
                    </a:p>
                  </a:txBody>
                  <a:tcPr anchor="ctr"/>
                </a:tc>
                <a:extLst>
                  <a:ext uri="{0D108BD9-81ED-4DB2-BD59-A6C34878D82A}">
                    <a16:rowId xmlns:a16="http://schemas.microsoft.com/office/drawing/2014/main" val="742855715"/>
                  </a:ext>
                </a:extLst>
              </a:tr>
              <a:tr h="460443">
                <a:tc vMerge="1">
                  <a:txBody>
                    <a:bodyPr/>
                    <a:lstStyle/>
                    <a:p>
                      <a:endParaRPr lang="fr-FR" sz="1050" dirty="0"/>
                    </a:p>
                  </a:txBody>
                  <a:tcPr anchor="ctr"/>
                </a:tc>
                <a:tc>
                  <a:txBody>
                    <a:bodyPr/>
                    <a:lstStyle/>
                    <a:p>
                      <a:r>
                        <a:rPr lang="fr-FR" sz="1050" dirty="0"/>
                        <a:t>Foyers fermés, inserts</a:t>
                      </a:r>
                    </a:p>
                  </a:txBody>
                  <a:tcPr anchor="ctr"/>
                </a:tc>
                <a:tc>
                  <a:txBody>
                    <a:bodyPr/>
                    <a:lstStyle/>
                    <a:p>
                      <a:pPr algn="ctr"/>
                      <a:r>
                        <a:rPr lang="fr-FR" sz="1050" dirty="0">
                          <a:solidFill>
                            <a:srgbClr val="FF0000"/>
                          </a:solidFill>
                        </a:rPr>
                        <a:t>1 800 €</a:t>
                      </a:r>
                    </a:p>
                  </a:txBody>
                  <a:tcPr anchor="ctr"/>
                </a:tc>
                <a:tc>
                  <a:txBody>
                    <a:bodyPr/>
                    <a:lstStyle/>
                    <a:p>
                      <a:pPr algn="ctr"/>
                      <a:r>
                        <a:rPr lang="fr-FR" sz="1050" dirty="0">
                          <a:solidFill>
                            <a:srgbClr val="FF0000"/>
                          </a:solidFill>
                        </a:rPr>
                        <a:t>1 000 €</a:t>
                      </a:r>
                    </a:p>
                  </a:txBody>
                  <a:tcPr anchor="ctr"/>
                </a:tc>
                <a:tc>
                  <a:txBody>
                    <a:bodyPr/>
                    <a:lstStyle/>
                    <a:p>
                      <a:pPr algn="ctr"/>
                      <a:r>
                        <a:rPr lang="fr-FR" sz="1050" dirty="0">
                          <a:solidFill>
                            <a:srgbClr val="FF0000"/>
                          </a:solidFill>
                        </a:rPr>
                        <a:t>600 €</a:t>
                      </a:r>
                    </a:p>
                  </a:txBody>
                  <a:tcPr anchor="ctr"/>
                </a:tc>
                <a:tc vMerge="1">
                  <a:txBody>
                    <a:bodyPr/>
                    <a:lstStyle/>
                    <a:p>
                      <a:pPr algn="ctr"/>
                      <a:r>
                        <a:rPr lang="fr-FR" sz="1050" dirty="0"/>
                        <a:t>-</a:t>
                      </a:r>
                    </a:p>
                  </a:txBody>
                  <a:tcPr anchor="ctr"/>
                </a:tc>
                <a:extLst>
                  <a:ext uri="{0D108BD9-81ED-4DB2-BD59-A6C34878D82A}">
                    <a16:rowId xmlns:a16="http://schemas.microsoft.com/office/drawing/2014/main" val="2919358676"/>
                  </a:ext>
                </a:extLst>
              </a:tr>
            </a:tbl>
          </a:graphicData>
        </a:graphic>
      </p:graphicFrame>
    </p:spTree>
    <p:extLst>
      <p:ext uri="{BB962C8B-B14F-4D97-AF65-F5344CB8AC3E}">
        <p14:creationId xmlns:p14="http://schemas.microsoft.com/office/powerpoint/2010/main" val="3042471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defTabSz="1219170"/>
            <a:fld id="{733122C9-A0B9-462F-8757-0847AD287B63}" type="slidenum">
              <a:rPr lang="fr-FR">
                <a:solidFill>
                  <a:srgbClr val="000000"/>
                </a:solidFill>
                <a:latin typeface="Marianne"/>
              </a:rPr>
              <a:pPr defTabSz="1219170"/>
              <a:t>8</a:t>
            </a:fld>
            <a:endParaRPr lang="fr-FR" dirty="0">
              <a:solidFill>
                <a:srgbClr val="000000"/>
              </a:solidFill>
              <a:latin typeface="Marianne"/>
            </a:endParaRPr>
          </a:p>
        </p:txBody>
      </p:sp>
      <p:sp>
        <p:nvSpPr>
          <p:cNvPr id="15" name="Espace réservé de la date 2">
            <a:extLst>
              <a:ext uri="{FF2B5EF4-FFF2-40B4-BE49-F238E27FC236}">
                <a16:creationId xmlns:a16="http://schemas.microsoft.com/office/drawing/2014/main" id="{50057689-6430-4C9B-BDE3-849F2E7E4B68}"/>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
        <p:nvSpPr>
          <p:cNvPr id="8" name="Espace réservé du texte 9">
            <a:extLst>
              <a:ext uri="{FF2B5EF4-FFF2-40B4-BE49-F238E27FC236}">
                <a16:creationId xmlns:a16="http://schemas.microsoft.com/office/drawing/2014/main" id="{76BB5B5F-F0F8-435C-B336-ED217FA1039A}"/>
              </a:ext>
            </a:extLst>
          </p:cNvPr>
          <p:cNvSpPr txBox="1">
            <a:spLocks/>
          </p:cNvSpPr>
          <p:nvPr/>
        </p:nvSpPr>
        <p:spPr bwMode="gray">
          <a:xfrm>
            <a:off x="1547679" y="302884"/>
            <a:ext cx="9096639" cy="480000"/>
          </a:xfrm>
          <a:prstGeom prst="rect">
            <a:avLst/>
          </a:prstGeom>
        </p:spPr>
        <p:txBody>
          <a:bodyPr anchor="ctr"/>
          <a:lstStyle>
            <a:lvl1pPr marL="155945" indent="-155945" algn="r" defTabSz="1320353" rtl="0" eaLnBrk="1" latinLnBrk="0" hangingPunct="1">
              <a:lnSpc>
                <a:spcPct val="100000"/>
              </a:lnSpc>
              <a:spcBef>
                <a:spcPts val="0"/>
              </a:spcBef>
              <a:spcAft>
                <a:spcPts val="0"/>
              </a:spcAft>
              <a:buFont typeface="+mj-lt"/>
              <a:buAutoNum type="arabicPeriod"/>
              <a:defRPr sz="1108" b="1" kern="1200">
                <a:solidFill>
                  <a:schemeClr val="tx1"/>
                </a:solidFill>
                <a:latin typeface="+mn-lt"/>
                <a:ea typeface="+mn-ea"/>
                <a:cs typeface="+mn-cs"/>
              </a:defRPr>
            </a:lvl1pPr>
            <a:lvl2pPr marL="155945" indent="-155945" algn="r" defTabSz="1320353" rtl="0" eaLnBrk="1" latinLnBrk="0" hangingPunct="1">
              <a:lnSpc>
                <a:spcPct val="100000"/>
              </a:lnSpc>
              <a:spcBef>
                <a:spcPts val="0"/>
              </a:spcBef>
              <a:spcAft>
                <a:spcPts val="0"/>
              </a:spcAft>
              <a:buFont typeface="+mj-lt"/>
              <a:buAutoNum type="alphaLcPeriod"/>
              <a:defRPr sz="1108" kern="1200">
                <a:solidFill>
                  <a:schemeClr val="tx1"/>
                </a:solidFill>
                <a:latin typeface="+mn-lt"/>
                <a:ea typeface="+mn-ea"/>
                <a:cs typeface="+mn-cs"/>
              </a:defRPr>
            </a:lvl2pPr>
            <a:lvl3pPr marL="623789"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3pPr>
            <a:lvl4pPr marL="883701"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4pPr>
            <a:lvl5pPr marL="1195592" indent="-103967" algn="l" defTabSz="1320353" rtl="0" eaLnBrk="1" latinLnBrk="0" hangingPunct="1">
              <a:lnSpc>
                <a:spcPct val="100000"/>
              </a:lnSpc>
              <a:spcBef>
                <a:spcPts val="144"/>
              </a:spcBef>
              <a:spcAft>
                <a:spcPts val="144"/>
              </a:spcAft>
              <a:buSzPct val="100000"/>
              <a:buFont typeface="Arial" pitchFamily="34" charset="0"/>
              <a:buChar char="•"/>
              <a:defRPr sz="985" kern="1200">
                <a:solidFill>
                  <a:schemeClr val="tx1"/>
                </a:solidFill>
                <a:latin typeface="+mn-lt"/>
                <a:ea typeface="+mn-ea"/>
                <a:cs typeface="+mn-cs"/>
              </a:defRPr>
            </a:lvl5pPr>
            <a:lvl6pPr marL="3630965"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6pPr>
            <a:lvl7pPr marL="429114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7pPr>
            <a:lvl8pPr marL="4951316"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8pPr>
            <a:lvl9pPr marL="561149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9pPr>
          </a:lstStyle>
          <a:p>
            <a:pPr marL="0" indent="0" algn="l">
              <a:buNone/>
            </a:pPr>
            <a:r>
              <a:rPr lang="fr-FR" sz="2400" dirty="0"/>
              <a:t>Renforcement de </a:t>
            </a:r>
            <a:r>
              <a:rPr lang="fr-FR" sz="2400" dirty="0" err="1"/>
              <a:t>MaPrimeRénov</a:t>
            </a:r>
            <a:r>
              <a:rPr lang="fr-FR" sz="2400" dirty="0"/>
              <a:t>’ Copropriété</a:t>
            </a:r>
          </a:p>
        </p:txBody>
      </p:sp>
      <p:cxnSp>
        <p:nvCxnSpPr>
          <p:cNvPr id="10" name="Straight Connector 93">
            <a:extLst>
              <a:ext uri="{FF2B5EF4-FFF2-40B4-BE49-F238E27FC236}">
                <a16:creationId xmlns:a16="http://schemas.microsoft.com/office/drawing/2014/main" id="{1785A0FE-E96C-46D5-9DF6-1CFD27BEE505}"/>
              </a:ext>
            </a:extLst>
          </p:cNvPr>
          <p:cNvCxnSpPr>
            <a:cxnSpLocks/>
          </p:cNvCxnSpPr>
          <p:nvPr/>
        </p:nvCxnSpPr>
        <p:spPr>
          <a:xfrm>
            <a:off x="5164292" y="1183624"/>
            <a:ext cx="1" cy="291560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852D59A4-844B-49F6-A449-A47DD8E2FD8C}"/>
              </a:ext>
            </a:extLst>
          </p:cNvPr>
          <p:cNvSpPr/>
          <p:nvPr/>
        </p:nvSpPr>
        <p:spPr>
          <a:xfrm>
            <a:off x="1804357" y="2148504"/>
            <a:ext cx="7872000" cy="47422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sp>
        <p:nvSpPr>
          <p:cNvPr id="12" name="Rectangle 11">
            <a:extLst>
              <a:ext uri="{FF2B5EF4-FFF2-40B4-BE49-F238E27FC236}">
                <a16:creationId xmlns:a16="http://schemas.microsoft.com/office/drawing/2014/main" id="{863E5864-E813-484C-BEE6-2C73238F8FE6}"/>
              </a:ext>
            </a:extLst>
          </p:cNvPr>
          <p:cNvSpPr/>
          <p:nvPr/>
        </p:nvSpPr>
        <p:spPr>
          <a:xfrm>
            <a:off x="1804357" y="1185031"/>
            <a:ext cx="7872000" cy="47422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sp>
        <p:nvSpPr>
          <p:cNvPr id="13" name="Rectangle 12">
            <a:extLst>
              <a:ext uri="{FF2B5EF4-FFF2-40B4-BE49-F238E27FC236}">
                <a16:creationId xmlns:a16="http://schemas.microsoft.com/office/drawing/2014/main" id="{D4D1F32E-C692-4B64-929C-1FB43649B3D2}"/>
              </a:ext>
            </a:extLst>
          </p:cNvPr>
          <p:cNvSpPr/>
          <p:nvPr/>
        </p:nvSpPr>
        <p:spPr>
          <a:xfrm>
            <a:off x="1804357" y="3093816"/>
            <a:ext cx="7872000" cy="47422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defTabSz="914217"/>
            <a:endParaRPr lang="fr-FR" sz="1800" dirty="0">
              <a:solidFill>
                <a:srgbClr val="445469"/>
              </a:solidFill>
              <a:latin typeface="+mj-lt"/>
              <a:cs typeface="Lato Light"/>
            </a:endParaRPr>
          </a:p>
        </p:txBody>
      </p:sp>
      <p:sp>
        <p:nvSpPr>
          <p:cNvPr id="14" name="TextBox 106">
            <a:extLst>
              <a:ext uri="{FF2B5EF4-FFF2-40B4-BE49-F238E27FC236}">
                <a16:creationId xmlns:a16="http://schemas.microsoft.com/office/drawing/2014/main" id="{BA0117FF-F49C-4E4C-891E-547DE8E155DF}"/>
              </a:ext>
            </a:extLst>
          </p:cNvPr>
          <p:cNvSpPr txBox="1"/>
          <p:nvPr/>
        </p:nvSpPr>
        <p:spPr>
          <a:xfrm>
            <a:off x="1919216" y="1220351"/>
            <a:ext cx="3050567" cy="307783"/>
          </a:xfrm>
          <a:prstGeom prst="rect">
            <a:avLst/>
          </a:prstGeom>
          <a:noFill/>
        </p:spPr>
        <p:txBody>
          <a:bodyPr wrap="square" lIns="91445" tIns="45723" rIns="91445" bIns="45723" rtlCol="0">
            <a:spAutoFit/>
          </a:bodyPr>
          <a:lstStyle/>
          <a:p>
            <a:pPr algn="ctr" defTabSz="914217"/>
            <a:r>
              <a:rPr lang="fr-FR" sz="1400" b="1">
                <a:solidFill>
                  <a:srgbClr val="009A72"/>
                </a:solidFill>
                <a:latin typeface="+mj-lt"/>
                <a:cs typeface="Lato Light"/>
              </a:rPr>
              <a:t>Objectif</a:t>
            </a:r>
            <a:endParaRPr lang="fr-FR" sz="1400" b="1" dirty="0">
              <a:solidFill>
                <a:srgbClr val="009A72"/>
              </a:solidFill>
              <a:latin typeface="+mj-lt"/>
              <a:cs typeface="Lato Light"/>
            </a:endParaRPr>
          </a:p>
        </p:txBody>
      </p:sp>
      <p:sp>
        <p:nvSpPr>
          <p:cNvPr id="16" name="TextBox 107">
            <a:extLst>
              <a:ext uri="{FF2B5EF4-FFF2-40B4-BE49-F238E27FC236}">
                <a16:creationId xmlns:a16="http://schemas.microsoft.com/office/drawing/2014/main" id="{3F0FD8D2-8153-4345-B603-8ABF5844C194}"/>
              </a:ext>
            </a:extLst>
          </p:cNvPr>
          <p:cNvSpPr txBox="1"/>
          <p:nvPr/>
        </p:nvSpPr>
        <p:spPr>
          <a:xfrm>
            <a:off x="1919216" y="1747008"/>
            <a:ext cx="3050567" cy="307783"/>
          </a:xfrm>
          <a:prstGeom prst="rect">
            <a:avLst/>
          </a:prstGeom>
          <a:noFill/>
        </p:spPr>
        <p:txBody>
          <a:bodyPr wrap="square" lIns="91445" tIns="45723" rIns="91445" bIns="45723" rtlCol="0">
            <a:spAutoFit/>
          </a:bodyPr>
          <a:lstStyle/>
          <a:p>
            <a:pPr algn="ctr" defTabSz="914217"/>
            <a:r>
              <a:rPr lang="fr-FR" sz="1400" b="1" dirty="0">
                <a:solidFill>
                  <a:srgbClr val="009A72"/>
                </a:solidFill>
                <a:latin typeface="+mj-lt"/>
                <a:cs typeface="Lato Light"/>
              </a:rPr>
              <a:t>Logements concernés</a:t>
            </a:r>
          </a:p>
        </p:txBody>
      </p:sp>
      <p:sp>
        <p:nvSpPr>
          <p:cNvPr id="17" name="TextBox 108">
            <a:extLst>
              <a:ext uri="{FF2B5EF4-FFF2-40B4-BE49-F238E27FC236}">
                <a16:creationId xmlns:a16="http://schemas.microsoft.com/office/drawing/2014/main" id="{4DC7B319-7617-4C13-8B30-EED2E5AFEB50}"/>
              </a:ext>
            </a:extLst>
          </p:cNvPr>
          <p:cNvSpPr txBox="1"/>
          <p:nvPr/>
        </p:nvSpPr>
        <p:spPr>
          <a:xfrm>
            <a:off x="1919216" y="2231723"/>
            <a:ext cx="3050567" cy="307783"/>
          </a:xfrm>
          <a:prstGeom prst="rect">
            <a:avLst/>
          </a:prstGeom>
          <a:noFill/>
        </p:spPr>
        <p:txBody>
          <a:bodyPr wrap="square" lIns="91445" tIns="45723" rIns="91445" bIns="45723" rtlCol="0">
            <a:spAutoFit/>
          </a:bodyPr>
          <a:lstStyle/>
          <a:p>
            <a:pPr algn="ctr" defTabSz="914217"/>
            <a:r>
              <a:rPr lang="fr-FR" sz="1400" b="1">
                <a:solidFill>
                  <a:srgbClr val="009A72"/>
                </a:solidFill>
                <a:latin typeface="+mj-lt"/>
                <a:cs typeface="Lato Light"/>
              </a:rPr>
              <a:t>Accompagnement</a:t>
            </a:r>
            <a:endParaRPr lang="fr-FR" sz="1400" b="1" dirty="0">
              <a:solidFill>
                <a:srgbClr val="009A72"/>
              </a:solidFill>
              <a:latin typeface="+mj-lt"/>
              <a:cs typeface="Lato Light"/>
            </a:endParaRPr>
          </a:p>
        </p:txBody>
      </p:sp>
      <p:sp>
        <p:nvSpPr>
          <p:cNvPr id="18" name="TextBox 109">
            <a:extLst>
              <a:ext uri="{FF2B5EF4-FFF2-40B4-BE49-F238E27FC236}">
                <a16:creationId xmlns:a16="http://schemas.microsoft.com/office/drawing/2014/main" id="{870795C0-D4B2-426A-95AE-D9148EF70200}"/>
              </a:ext>
            </a:extLst>
          </p:cNvPr>
          <p:cNvSpPr txBox="1"/>
          <p:nvPr/>
        </p:nvSpPr>
        <p:spPr>
          <a:xfrm>
            <a:off x="1919216" y="2723803"/>
            <a:ext cx="3050567" cy="307783"/>
          </a:xfrm>
          <a:prstGeom prst="rect">
            <a:avLst/>
          </a:prstGeom>
          <a:noFill/>
        </p:spPr>
        <p:txBody>
          <a:bodyPr wrap="square" lIns="91445" tIns="45723" rIns="91445" bIns="45723" rtlCol="0">
            <a:spAutoFit/>
          </a:bodyPr>
          <a:lstStyle/>
          <a:p>
            <a:pPr algn="ctr" defTabSz="914217"/>
            <a:r>
              <a:rPr lang="fr-FR" sz="1400" b="1">
                <a:solidFill>
                  <a:srgbClr val="009A72"/>
                </a:solidFill>
                <a:latin typeface="+mj-lt"/>
                <a:cs typeface="Lato Light"/>
              </a:rPr>
              <a:t>Calcul de l’aide </a:t>
            </a:r>
            <a:endParaRPr lang="fr-FR" sz="1400" b="1" dirty="0">
              <a:solidFill>
                <a:srgbClr val="009A72"/>
              </a:solidFill>
              <a:latin typeface="+mj-lt"/>
              <a:cs typeface="Lato Light"/>
            </a:endParaRPr>
          </a:p>
        </p:txBody>
      </p:sp>
      <p:sp>
        <p:nvSpPr>
          <p:cNvPr id="19" name="TextBox 110">
            <a:extLst>
              <a:ext uri="{FF2B5EF4-FFF2-40B4-BE49-F238E27FC236}">
                <a16:creationId xmlns:a16="http://schemas.microsoft.com/office/drawing/2014/main" id="{22EE5608-5292-4883-BCDB-F4E5563C0610}"/>
              </a:ext>
            </a:extLst>
          </p:cNvPr>
          <p:cNvSpPr txBox="1"/>
          <p:nvPr/>
        </p:nvSpPr>
        <p:spPr>
          <a:xfrm>
            <a:off x="1919216" y="3177035"/>
            <a:ext cx="3050567" cy="307783"/>
          </a:xfrm>
          <a:prstGeom prst="rect">
            <a:avLst/>
          </a:prstGeom>
          <a:noFill/>
        </p:spPr>
        <p:txBody>
          <a:bodyPr wrap="square" lIns="91445" tIns="45723" rIns="91445" bIns="45723" rtlCol="0">
            <a:spAutoFit/>
          </a:bodyPr>
          <a:lstStyle/>
          <a:p>
            <a:pPr algn="ctr" defTabSz="914217"/>
            <a:r>
              <a:rPr lang="fr-FR" sz="1400" b="1">
                <a:solidFill>
                  <a:srgbClr val="009A72"/>
                </a:solidFill>
                <a:latin typeface="+mj-lt"/>
                <a:cs typeface="Lato Light"/>
              </a:rPr>
              <a:t>Aide complémentaire</a:t>
            </a:r>
            <a:endParaRPr lang="fr-FR" sz="1400" b="1" dirty="0">
              <a:solidFill>
                <a:srgbClr val="009A72"/>
              </a:solidFill>
              <a:latin typeface="+mj-lt"/>
              <a:cs typeface="Lato Light"/>
            </a:endParaRPr>
          </a:p>
        </p:txBody>
      </p:sp>
      <p:sp>
        <p:nvSpPr>
          <p:cNvPr id="20" name="TextBox 106">
            <a:extLst>
              <a:ext uri="{FF2B5EF4-FFF2-40B4-BE49-F238E27FC236}">
                <a16:creationId xmlns:a16="http://schemas.microsoft.com/office/drawing/2014/main" id="{1CE3647A-32C7-4667-86A6-78E9AE665904}"/>
              </a:ext>
            </a:extLst>
          </p:cNvPr>
          <p:cNvSpPr txBox="1"/>
          <p:nvPr/>
        </p:nvSpPr>
        <p:spPr>
          <a:xfrm>
            <a:off x="5628562" y="1189642"/>
            <a:ext cx="3560359" cy="461671"/>
          </a:xfrm>
          <a:prstGeom prst="rect">
            <a:avLst/>
          </a:prstGeom>
          <a:noFill/>
        </p:spPr>
        <p:txBody>
          <a:bodyPr wrap="square" lIns="91445" tIns="45723" rIns="91445" bIns="45723" rtlCol="0">
            <a:spAutoFit/>
          </a:bodyPr>
          <a:lstStyle/>
          <a:p>
            <a:pPr algn="ctr" defTabSz="914217"/>
            <a:r>
              <a:rPr lang="fr-FR" sz="1200" b="1" dirty="0">
                <a:solidFill>
                  <a:srgbClr val="445469"/>
                </a:solidFill>
                <a:latin typeface="+mj-lt"/>
                <a:cs typeface="Lato Light"/>
              </a:rPr>
              <a:t>Rénovation d’ampleur des parties communes et parties privatives d’intérêt collectif</a:t>
            </a:r>
          </a:p>
        </p:txBody>
      </p:sp>
      <p:sp>
        <p:nvSpPr>
          <p:cNvPr id="21" name="TextBox 107">
            <a:extLst>
              <a:ext uri="{FF2B5EF4-FFF2-40B4-BE49-F238E27FC236}">
                <a16:creationId xmlns:a16="http://schemas.microsoft.com/office/drawing/2014/main" id="{BD3D2EFE-8955-4102-B095-CDB918112D09}"/>
              </a:ext>
            </a:extLst>
          </p:cNvPr>
          <p:cNvSpPr txBox="1"/>
          <p:nvPr/>
        </p:nvSpPr>
        <p:spPr>
          <a:xfrm>
            <a:off x="5883458" y="1762397"/>
            <a:ext cx="3050567" cy="277005"/>
          </a:xfrm>
          <a:prstGeom prst="rect">
            <a:avLst/>
          </a:prstGeom>
          <a:noFill/>
        </p:spPr>
        <p:txBody>
          <a:bodyPr wrap="square" lIns="91445" tIns="45723" rIns="91445" bIns="45723" rtlCol="0">
            <a:spAutoFit/>
          </a:bodyPr>
          <a:lstStyle/>
          <a:p>
            <a:pPr algn="ctr" defTabSz="914217"/>
            <a:r>
              <a:rPr lang="fr-FR" sz="1200" dirty="0">
                <a:solidFill>
                  <a:srgbClr val="445469"/>
                </a:solidFill>
                <a:latin typeface="+mj-lt"/>
                <a:cs typeface="Lato Light"/>
              </a:rPr>
              <a:t>Tous</a:t>
            </a:r>
          </a:p>
        </p:txBody>
      </p:sp>
      <p:sp>
        <p:nvSpPr>
          <p:cNvPr id="22" name="TextBox 108">
            <a:extLst>
              <a:ext uri="{FF2B5EF4-FFF2-40B4-BE49-F238E27FC236}">
                <a16:creationId xmlns:a16="http://schemas.microsoft.com/office/drawing/2014/main" id="{676D77BB-324A-4A76-9FF5-B6863FA9D143}"/>
              </a:ext>
            </a:extLst>
          </p:cNvPr>
          <p:cNvSpPr txBox="1"/>
          <p:nvPr/>
        </p:nvSpPr>
        <p:spPr>
          <a:xfrm>
            <a:off x="5883458" y="2247112"/>
            <a:ext cx="3050567" cy="277005"/>
          </a:xfrm>
          <a:prstGeom prst="rect">
            <a:avLst/>
          </a:prstGeom>
          <a:noFill/>
        </p:spPr>
        <p:txBody>
          <a:bodyPr wrap="square" lIns="91445" tIns="45723" rIns="91445" bIns="45723" rtlCol="0">
            <a:spAutoFit/>
          </a:bodyPr>
          <a:lstStyle/>
          <a:p>
            <a:pPr algn="ctr" defTabSz="914217"/>
            <a:r>
              <a:rPr lang="fr-FR" sz="1200">
                <a:solidFill>
                  <a:srgbClr val="445469"/>
                </a:solidFill>
                <a:latin typeface="+mj-lt"/>
                <a:cs typeface="Lato Light"/>
              </a:rPr>
              <a:t>Obligatoire (AMO habilité)</a:t>
            </a:r>
            <a:endParaRPr lang="fr-FR" sz="1200" dirty="0">
              <a:solidFill>
                <a:srgbClr val="445469"/>
              </a:solidFill>
              <a:latin typeface="+mj-lt"/>
              <a:cs typeface="Lato Light"/>
            </a:endParaRPr>
          </a:p>
        </p:txBody>
      </p:sp>
      <p:sp>
        <p:nvSpPr>
          <p:cNvPr id="27" name="TextBox 109">
            <a:extLst>
              <a:ext uri="{FF2B5EF4-FFF2-40B4-BE49-F238E27FC236}">
                <a16:creationId xmlns:a16="http://schemas.microsoft.com/office/drawing/2014/main" id="{F50A84AC-32A4-4F27-9AA5-9000A8AF55AE}"/>
              </a:ext>
            </a:extLst>
          </p:cNvPr>
          <p:cNvSpPr txBox="1"/>
          <p:nvPr/>
        </p:nvSpPr>
        <p:spPr>
          <a:xfrm>
            <a:off x="5883458" y="2739192"/>
            <a:ext cx="3050567" cy="277005"/>
          </a:xfrm>
          <a:prstGeom prst="rect">
            <a:avLst/>
          </a:prstGeom>
          <a:noFill/>
        </p:spPr>
        <p:txBody>
          <a:bodyPr wrap="square" lIns="91445" tIns="45723" rIns="91445" bIns="45723" rtlCol="0">
            <a:spAutoFit/>
          </a:bodyPr>
          <a:lstStyle/>
          <a:p>
            <a:pPr algn="ctr" defTabSz="914217"/>
            <a:r>
              <a:rPr lang="fr-FR" sz="1200" dirty="0">
                <a:solidFill>
                  <a:srgbClr val="445469"/>
                </a:solidFill>
                <a:latin typeface="+mj-lt"/>
                <a:cs typeface="Lato Light"/>
              </a:rPr>
              <a:t>Pourcentage du coût des travaux</a:t>
            </a:r>
          </a:p>
        </p:txBody>
      </p:sp>
      <p:sp>
        <p:nvSpPr>
          <p:cNvPr id="28" name="TextBox 110">
            <a:extLst>
              <a:ext uri="{FF2B5EF4-FFF2-40B4-BE49-F238E27FC236}">
                <a16:creationId xmlns:a16="http://schemas.microsoft.com/office/drawing/2014/main" id="{3744F1E2-C361-4F83-B49B-FBCB9BAB833D}"/>
              </a:ext>
            </a:extLst>
          </p:cNvPr>
          <p:cNvSpPr txBox="1"/>
          <p:nvPr/>
        </p:nvSpPr>
        <p:spPr>
          <a:xfrm>
            <a:off x="5883458" y="3100091"/>
            <a:ext cx="3050567" cy="461671"/>
          </a:xfrm>
          <a:prstGeom prst="rect">
            <a:avLst/>
          </a:prstGeom>
          <a:noFill/>
        </p:spPr>
        <p:txBody>
          <a:bodyPr wrap="square" lIns="91445" tIns="45723" rIns="91445" bIns="45723" rtlCol="0">
            <a:spAutoFit/>
          </a:bodyPr>
          <a:lstStyle/>
          <a:p>
            <a:pPr algn="ctr" defTabSz="914217"/>
            <a:r>
              <a:rPr lang="fr-FR" sz="1200" dirty="0">
                <a:solidFill>
                  <a:srgbClr val="445469"/>
                </a:solidFill>
                <a:latin typeface="+mj-lt"/>
                <a:cs typeface="Lato Light"/>
              </a:rPr>
              <a:t>Aides locales et sous certaines conditions les CEE</a:t>
            </a:r>
          </a:p>
        </p:txBody>
      </p:sp>
      <p:sp>
        <p:nvSpPr>
          <p:cNvPr id="29" name="TextBox 110">
            <a:extLst>
              <a:ext uri="{FF2B5EF4-FFF2-40B4-BE49-F238E27FC236}">
                <a16:creationId xmlns:a16="http://schemas.microsoft.com/office/drawing/2014/main" id="{570B6EF5-ED35-449E-9B72-D16D979157AB}"/>
              </a:ext>
            </a:extLst>
          </p:cNvPr>
          <p:cNvSpPr txBox="1"/>
          <p:nvPr/>
        </p:nvSpPr>
        <p:spPr>
          <a:xfrm>
            <a:off x="1919216" y="3613510"/>
            <a:ext cx="3050567" cy="307783"/>
          </a:xfrm>
          <a:prstGeom prst="rect">
            <a:avLst/>
          </a:prstGeom>
          <a:noFill/>
        </p:spPr>
        <p:txBody>
          <a:bodyPr wrap="square" lIns="91445" tIns="45723" rIns="91445" bIns="45723" rtlCol="0">
            <a:spAutoFit/>
          </a:bodyPr>
          <a:lstStyle/>
          <a:p>
            <a:pPr algn="ctr" defTabSz="914217"/>
            <a:r>
              <a:rPr lang="fr-FR" sz="1400" b="1">
                <a:solidFill>
                  <a:srgbClr val="009A72"/>
                </a:solidFill>
                <a:latin typeface="+mj-lt"/>
                <a:cs typeface="Lato Light"/>
              </a:rPr>
              <a:t>Type d’aide</a:t>
            </a:r>
            <a:endParaRPr lang="fr-FR" sz="1400" b="1" dirty="0">
              <a:solidFill>
                <a:srgbClr val="009A72"/>
              </a:solidFill>
              <a:latin typeface="+mj-lt"/>
              <a:cs typeface="Lato Light"/>
            </a:endParaRPr>
          </a:p>
        </p:txBody>
      </p:sp>
      <p:sp>
        <p:nvSpPr>
          <p:cNvPr id="30" name="TextBox 110">
            <a:extLst>
              <a:ext uri="{FF2B5EF4-FFF2-40B4-BE49-F238E27FC236}">
                <a16:creationId xmlns:a16="http://schemas.microsoft.com/office/drawing/2014/main" id="{5F3B0477-150E-4352-AB90-0C9A91C0EFAC}"/>
              </a:ext>
            </a:extLst>
          </p:cNvPr>
          <p:cNvSpPr txBox="1"/>
          <p:nvPr/>
        </p:nvSpPr>
        <p:spPr>
          <a:xfrm>
            <a:off x="5883458" y="3628899"/>
            <a:ext cx="3050567" cy="277005"/>
          </a:xfrm>
          <a:prstGeom prst="rect">
            <a:avLst/>
          </a:prstGeom>
          <a:noFill/>
        </p:spPr>
        <p:txBody>
          <a:bodyPr wrap="square" lIns="91445" tIns="45723" rIns="91445" bIns="45723" rtlCol="0">
            <a:spAutoFit/>
          </a:bodyPr>
          <a:lstStyle/>
          <a:p>
            <a:pPr algn="ctr" defTabSz="914217"/>
            <a:r>
              <a:rPr lang="fr-FR" sz="1200">
                <a:solidFill>
                  <a:srgbClr val="445469"/>
                </a:solidFill>
                <a:latin typeface="+mj-lt"/>
                <a:cs typeface="Lato Light"/>
              </a:rPr>
              <a:t>Aide à la pierre</a:t>
            </a:r>
            <a:endParaRPr lang="fr-FR" sz="1200" dirty="0">
              <a:solidFill>
                <a:srgbClr val="445469"/>
              </a:solidFill>
              <a:latin typeface="+mj-lt"/>
              <a:cs typeface="Lato Light"/>
            </a:endParaRPr>
          </a:p>
        </p:txBody>
      </p:sp>
      <p:pic>
        <p:nvPicPr>
          <p:cNvPr id="31" name="Image 30">
            <a:extLst>
              <a:ext uri="{FF2B5EF4-FFF2-40B4-BE49-F238E27FC236}">
                <a16:creationId xmlns:a16="http://schemas.microsoft.com/office/drawing/2014/main" id="{33D25B8F-815E-49C1-9C80-62B95D8BEAB7}"/>
              </a:ext>
            </a:extLst>
          </p:cNvPr>
          <p:cNvPicPr>
            <a:picLocks noChangeAspect="1"/>
          </p:cNvPicPr>
          <p:nvPr/>
        </p:nvPicPr>
        <p:blipFill>
          <a:blip r:embed="rId3"/>
          <a:stretch>
            <a:fillRect/>
          </a:stretch>
        </p:blipFill>
        <p:spPr>
          <a:xfrm>
            <a:off x="9153481" y="53364"/>
            <a:ext cx="2313725" cy="1301030"/>
          </a:xfrm>
          <a:prstGeom prst="rect">
            <a:avLst/>
          </a:prstGeom>
        </p:spPr>
      </p:pic>
      <p:sp>
        <p:nvSpPr>
          <p:cNvPr id="32" name="ZoneTexte 31">
            <a:extLst>
              <a:ext uri="{FF2B5EF4-FFF2-40B4-BE49-F238E27FC236}">
                <a16:creationId xmlns:a16="http://schemas.microsoft.com/office/drawing/2014/main" id="{FF432ADA-734A-4160-95E0-CEB2076D9B67}"/>
              </a:ext>
            </a:extLst>
          </p:cNvPr>
          <p:cNvSpPr txBox="1"/>
          <p:nvPr/>
        </p:nvSpPr>
        <p:spPr>
          <a:xfrm>
            <a:off x="1547679" y="4257549"/>
            <a:ext cx="8856984" cy="2303195"/>
          </a:xfrm>
          <a:prstGeom prst="rect">
            <a:avLst/>
          </a:prstGeom>
          <a:noFill/>
        </p:spPr>
        <p:txBody>
          <a:bodyPr wrap="square" rtlCol="0">
            <a:spAutoFit/>
          </a:bodyPr>
          <a:lstStyle/>
          <a:p>
            <a:pPr marL="342900" indent="-342900">
              <a:spcBef>
                <a:spcPts val="600"/>
              </a:spcBef>
              <a:buFont typeface="Arial" panose="020B0604020202020204" pitchFamily="34" charset="0"/>
              <a:buChar char="•"/>
            </a:pPr>
            <a:r>
              <a:rPr lang="fr-FR" sz="1400" dirty="0"/>
              <a:t>En 2024, </a:t>
            </a:r>
            <a:r>
              <a:rPr lang="fr-FR" sz="1400" b="1" dirty="0"/>
              <a:t>revalorisation de l’AMO obligatoire </a:t>
            </a:r>
            <a:r>
              <a:rPr lang="fr-FR" sz="1400" dirty="0"/>
              <a:t>et prise en charge : 50 % du montant de la prestation, avec un plafond de de 600 € HT par logement pour les copropriétés de plus de 20 logements et 1000 € pour les copropriétés de 20 logements ou moins et un plancher de 3000 € pour les copropriétés.</a:t>
            </a:r>
          </a:p>
          <a:p>
            <a:pPr marL="342900" indent="-342900">
              <a:spcBef>
                <a:spcPts val="600"/>
              </a:spcBef>
              <a:buFont typeface="Arial" panose="020B0604020202020204" pitchFamily="34" charset="0"/>
              <a:buChar char="•"/>
            </a:pPr>
            <a:r>
              <a:rPr lang="fr-FR" sz="1400" dirty="0"/>
              <a:t>MOE obligatoire pour tout projet de travaux &gt; 100 000 €.</a:t>
            </a:r>
          </a:p>
          <a:p>
            <a:pPr marL="342900" indent="-342900">
              <a:spcBef>
                <a:spcPts val="600"/>
              </a:spcBef>
              <a:buFont typeface="Arial" panose="020B0604020202020204" pitchFamily="34" charset="0"/>
              <a:buChar char="•"/>
            </a:pPr>
            <a:r>
              <a:rPr lang="fr-FR" sz="1400" dirty="0"/>
              <a:t>En 2024, passage du taux de lots à usage de résidence principale sera abaissé à 65% (au lieu de 75%) pour bénéficier des aides de l’Anah.</a:t>
            </a:r>
          </a:p>
          <a:p>
            <a:pPr marL="342900" indent="-342900">
              <a:spcBef>
                <a:spcPts val="600"/>
              </a:spcBef>
              <a:buFont typeface="Arial" panose="020B0604020202020204" pitchFamily="34" charset="0"/>
              <a:buChar char="•"/>
            </a:pPr>
            <a:endParaRPr lang="fr-FR" sz="1400" dirty="0"/>
          </a:p>
          <a:p>
            <a:endParaRPr lang="fr-FR" sz="1500" dirty="0"/>
          </a:p>
        </p:txBody>
      </p:sp>
    </p:spTree>
    <p:extLst>
      <p:ext uri="{BB962C8B-B14F-4D97-AF65-F5344CB8AC3E}">
        <p14:creationId xmlns:p14="http://schemas.microsoft.com/office/powerpoint/2010/main" val="2501457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defTabSz="1219170"/>
            <a:fld id="{733122C9-A0B9-462F-8757-0847AD287B63}" type="slidenum">
              <a:rPr lang="fr-FR">
                <a:solidFill>
                  <a:srgbClr val="000000"/>
                </a:solidFill>
                <a:latin typeface="Marianne"/>
              </a:rPr>
              <a:pPr defTabSz="1219170"/>
              <a:t>9</a:t>
            </a:fld>
            <a:endParaRPr lang="fr-FR" dirty="0">
              <a:solidFill>
                <a:srgbClr val="000000"/>
              </a:solidFill>
              <a:latin typeface="Marianne"/>
            </a:endParaRPr>
          </a:p>
        </p:txBody>
      </p:sp>
      <p:sp>
        <p:nvSpPr>
          <p:cNvPr id="15" name="Espace réservé de la date 2">
            <a:extLst>
              <a:ext uri="{FF2B5EF4-FFF2-40B4-BE49-F238E27FC236}">
                <a16:creationId xmlns:a16="http://schemas.microsoft.com/office/drawing/2014/main" id="{50057689-6430-4C9B-BDE3-849F2E7E4B68}"/>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
        <p:nvSpPr>
          <p:cNvPr id="8" name="Espace réservé du texte 9">
            <a:extLst>
              <a:ext uri="{FF2B5EF4-FFF2-40B4-BE49-F238E27FC236}">
                <a16:creationId xmlns:a16="http://schemas.microsoft.com/office/drawing/2014/main" id="{76BB5B5F-F0F8-435C-B336-ED217FA1039A}"/>
              </a:ext>
            </a:extLst>
          </p:cNvPr>
          <p:cNvSpPr txBox="1">
            <a:spLocks/>
          </p:cNvSpPr>
          <p:nvPr/>
        </p:nvSpPr>
        <p:spPr bwMode="gray">
          <a:xfrm>
            <a:off x="1547679" y="302884"/>
            <a:ext cx="9096639" cy="480000"/>
          </a:xfrm>
          <a:prstGeom prst="rect">
            <a:avLst/>
          </a:prstGeom>
        </p:spPr>
        <p:txBody>
          <a:bodyPr anchor="ctr"/>
          <a:lstStyle>
            <a:lvl1pPr marL="155945" indent="-155945" algn="r" defTabSz="1320353" rtl="0" eaLnBrk="1" latinLnBrk="0" hangingPunct="1">
              <a:lnSpc>
                <a:spcPct val="100000"/>
              </a:lnSpc>
              <a:spcBef>
                <a:spcPts val="0"/>
              </a:spcBef>
              <a:spcAft>
                <a:spcPts val="0"/>
              </a:spcAft>
              <a:buFont typeface="+mj-lt"/>
              <a:buAutoNum type="arabicPeriod"/>
              <a:defRPr sz="1108" b="1" kern="1200">
                <a:solidFill>
                  <a:schemeClr val="tx1"/>
                </a:solidFill>
                <a:latin typeface="+mn-lt"/>
                <a:ea typeface="+mn-ea"/>
                <a:cs typeface="+mn-cs"/>
              </a:defRPr>
            </a:lvl1pPr>
            <a:lvl2pPr marL="155945" indent="-155945" algn="r" defTabSz="1320353" rtl="0" eaLnBrk="1" latinLnBrk="0" hangingPunct="1">
              <a:lnSpc>
                <a:spcPct val="100000"/>
              </a:lnSpc>
              <a:spcBef>
                <a:spcPts val="0"/>
              </a:spcBef>
              <a:spcAft>
                <a:spcPts val="0"/>
              </a:spcAft>
              <a:buFont typeface="+mj-lt"/>
              <a:buAutoNum type="alphaLcPeriod"/>
              <a:defRPr sz="1108" kern="1200">
                <a:solidFill>
                  <a:schemeClr val="tx1"/>
                </a:solidFill>
                <a:latin typeface="+mn-lt"/>
                <a:ea typeface="+mn-ea"/>
                <a:cs typeface="+mn-cs"/>
              </a:defRPr>
            </a:lvl2pPr>
            <a:lvl3pPr marL="623789"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3pPr>
            <a:lvl4pPr marL="883701" indent="-103967" algn="l" defTabSz="1320353" rtl="0" eaLnBrk="1" latinLnBrk="0" hangingPunct="1">
              <a:lnSpc>
                <a:spcPct val="100000"/>
              </a:lnSpc>
              <a:spcBef>
                <a:spcPts val="144"/>
              </a:spcBef>
              <a:spcAft>
                <a:spcPts val="144"/>
              </a:spcAft>
              <a:buSzPct val="100000"/>
              <a:buFont typeface="Arial" pitchFamily="34" charset="0"/>
              <a:buChar char="•"/>
              <a:defRPr sz="1108" kern="1200">
                <a:solidFill>
                  <a:schemeClr val="tx1"/>
                </a:solidFill>
                <a:latin typeface="+mn-lt"/>
                <a:ea typeface="+mn-ea"/>
                <a:cs typeface="+mn-cs"/>
              </a:defRPr>
            </a:lvl4pPr>
            <a:lvl5pPr marL="1195592" indent="-103967" algn="l" defTabSz="1320353" rtl="0" eaLnBrk="1" latinLnBrk="0" hangingPunct="1">
              <a:lnSpc>
                <a:spcPct val="100000"/>
              </a:lnSpc>
              <a:spcBef>
                <a:spcPts val="144"/>
              </a:spcBef>
              <a:spcAft>
                <a:spcPts val="144"/>
              </a:spcAft>
              <a:buSzPct val="100000"/>
              <a:buFont typeface="Arial" pitchFamily="34" charset="0"/>
              <a:buChar char="•"/>
              <a:defRPr sz="985" kern="1200">
                <a:solidFill>
                  <a:schemeClr val="tx1"/>
                </a:solidFill>
                <a:latin typeface="+mn-lt"/>
                <a:ea typeface="+mn-ea"/>
                <a:cs typeface="+mn-cs"/>
              </a:defRPr>
            </a:lvl5pPr>
            <a:lvl6pPr marL="3630965"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6pPr>
            <a:lvl7pPr marL="429114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7pPr>
            <a:lvl8pPr marL="4951316"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8pPr>
            <a:lvl9pPr marL="5611492" indent="-330086" algn="l" defTabSz="1320353" rtl="0" eaLnBrk="1" latinLnBrk="0" hangingPunct="1">
              <a:spcBef>
                <a:spcPct val="20000"/>
              </a:spcBef>
              <a:buFont typeface="Arial" pitchFamily="34" charset="0"/>
              <a:buChar char="•"/>
              <a:defRPr sz="2831" kern="1200">
                <a:solidFill>
                  <a:schemeClr val="tx1"/>
                </a:solidFill>
                <a:latin typeface="+mn-lt"/>
                <a:ea typeface="+mn-ea"/>
                <a:cs typeface="+mn-cs"/>
              </a:defRPr>
            </a:lvl9pPr>
          </a:lstStyle>
          <a:p>
            <a:pPr marL="0" indent="0" algn="l">
              <a:buNone/>
            </a:pPr>
            <a:r>
              <a:rPr lang="fr-FR" sz="2400" dirty="0"/>
              <a:t>Renforcement de </a:t>
            </a:r>
            <a:r>
              <a:rPr lang="fr-FR" sz="2400" dirty="0" err="1"/>
              <a:t>MaPrimeRénov</a:t>
            </a:r>
            <a:r>
              <a:rPr lang="fr-FR" sz="2400" dirty="0"/>
              <a:t>’ Copropriété</a:t>
            </a:r>
          </a:p>
        </p:txBody>
      </p:sp>
      <p:graphicFrame>
        <p:nvGraphicFramePr>
          <p:cNvPr id="25" name="Tableau 24">
            <a:extLst>
              <a:ext uri="{FF2B5EF4-FFF2-40B4-BE49-F238E27FC236}">
                <a16:creationId xmlns:a16="http://schemas.microsoft.com/office/drawing/2014/main" id="{BDB69D38-E37F-42E0-9B79-D62F43CDB780}"/>
              </a:ext>
            </a:extLst>
          </p:cNvPr>
          <p:cNvGraphicFramePr>
            <a:graphicFrameLocks noGrp="1"/>
          </p:cNvGraphicFramePr>
          <p:nvPr>
            <p:extLst>
              <p:ext uri="{D42A27DB-BD31-4B8C-83A1-F6EECF244321}">
                <p14:modId xmlns:p14="http://schemas.microsoft.com/office/powerpoint/2010/main" val="533091823"/>
              </p:ext>
            </p:extLst>
          </p:nvPr>
        </p:nvGraphicFramePr>
        <p:xfrm>
          <a:off x="480000" y="1473200"/>
          <a:ext cx="11232002" cy="3911600"/>
        </p:xfrm>
        <a:graphic>
          <a:graphicData uri="http://schemas.openxmlformats.org/drawingml/2006/table">
            <a:tbl>
              <a:tblPr firstRow="1" bandRow="1">
                <a:tableStyleId>{5C22544A-7EE6-4342-B048-85BDC9FD1C3A}</a:tableStyleId>
              </a:tblPr>
              <a:tblGrid>
                <a:gridCol w="2255627">
                  <a:extLst>
                    <a:ext uri="{9D8B030D-6E8A-4147-A177-3AD203B41FA5}">
                      <a16:colId xmlns:a16="http://schemas.microsoft.com/office/drawing/2014/main" val="1266841555"/>
                    </a:ext>
                  </a:extLst>
                </a:gridCol>
                <a:gridCol w="1932112">
                  <a:extLst>
                    <a:ext uri="{9D8B030D-6E8A-4147-A177-3AD203B41FA5}">
                      <a16:colId xmlns:a16="http://schemas.microsoft.com/office/drawing/2014/main" val="20001"/>
                    </a:ext>
                  </a:extLst>
                </a:gridCol>
                <a:gridCol w="2295325">
                  <a:extLst>
                    <a:ext uri="{9D8B030D-6E8A-4147-A177-3AD203B41FA5}">
                      <a16:colId xmlns:a16="http://schemas.microsoft.com/office/drawing/2014/main" val="2380217285"/>
                    </a:ext>
                  </a:extLst>
                </a:gridCol>
                <a:gridCol w="2374469">
                  <a:extLst>
                    <a:ext uri="{9D8B030D-6E8A-4147-A177-3AD203B41FA5}">
                      <a16:colId xmlns:a16="http://schemas.microsoft.com/office/drawing/2014/main" val="1798036404"/>
                    </a:ext>
                  </a:extLst>
                </a:gridCol>
                <a:gridCol w="2374469">
                  <a:extLst>
                    <a:ext uri="{9D8B030D-6E8A-4147-A177-3AD203B41FA5}">
                      <a16:colId xmlns:a16="http://schemas.microsoft.com/office/drawing/2014/main" val="1768390340"/>
                    </a:ext>
                  </a:extLst>
                </a:gridCol>
              </a:tblGrid>
              <a:tr h="762000">
                <a:tc>
                  <a:txBody>
                    <a:bodyPr/>
                    <a:lstStyle/>
                    <a:p>
                      <a:endParaRPr lang="fr-FR" sz="1050" dirty="0">
                        <a:solidFill>
                          <a:schemeClr val="tx1"/>
                        </a:solidFill>
                      </a:endParaRPr>
                    </a:p>
                  </a:txBody>
                  <a:tcPr marL="121920" marR="121920" marT="60960" marB="60960">
                    <a:noFill/>
                  </a:tcPr>
                </a:tc>
                <a:tc>
                  <a:txBody>
                    <a:bodyPr/>
                    <a:lstStyle/>
                    <a:p>
                      <a:pPr algn="ctr"/>
                      <a:r>
                        <a:rPr lang="fr-FR" sz="1050" b="1" strike="noStrike" kern="1200" dirty="0">
                          <a:solidFill>
                            <a:schemeClr val="tx1"/>
                          </a:solidFill>
                          <a:latin typeface="+mn-lt"/>
                          <a:ea typeface="+mn-ea"/>
                          <a:cs typeface="+mn-cs"/>
                        </a:rPr>
                        <a:t>Modalités actuelles</a:t>
                      </a:r>
                    </a:p>
                  </a:txBody>
                  <a:tcPr marL="121920" marR="121920" marT="60960" marB="60960" anchor="ctr">
                    <a:solidFill>
                      <a:schemeClr val="bg1">
                        <a:lumMod val="85000"/>
                      </a:schemeClr>
                    </a:solidFill>
                  </a:tcPr>
                </a:tc>
                <a:tc>
                  <a:txBody>
                    <a:bodyPr/>
                    <a:lstStyle/>
                    <a:p>
                      <a:pPr algn="ctr"/>
                      <a:r>
                        <a:rPr lang="fr-FR" sz="1050" b="1" strike="noStrike" dirty="0">
                          <a:solidFill>
                            <a:schemeClr val="tx1"/>
                          </a:solidFill>
                        </a:rPr>
                        <a:t>Petites copropriétés ne pouvant atteindre les 35%</a:t>
                      </a:r>
                    </a:p>
                  </a:txBody>
                  <a:tcPr marL="121920" marR="121920" marT="60960" marB="60960" anchor="ctr">
                    <a:solidFill>
                      <a:srgbClr val="B6C94D"/>
                    </a:solidFill>
                  </a:tcPr>
                </a:tc>
                <a:tc>
                  <a:txBody>
                    <a:bodyPr/>
                    <a:lstStyle/>
                    <a:p>
                      <a:pPr algn="ctr"/>
                      <a:r>
                        <a:rPr lang="fr-FR" sz="1050" dirty="0">
                          <a:solidFill>
                            <a:schemeClr val="tx1"/>
                          </a:solidFill>
                        </a:rPr>
                        <a:t>Premier niveau </a:t>
                      </a:r>
                    </a:p>
                    <a:p>
                      <a:pPr algn="ctr"/>
                      <a:r>
                        <a:rPr lang="fr-FR" sz="1050" dirty="0">
                          <a:solidFill>
                            <a:schemeClr val="tx1"/>
                          </a:solidFill>
                        </a:rPr>
                        <a:t>(MPR Copro)</a:t>
                      </a:r>
                    </a:p>
                  </a:txBody>
                  <a:tcPr marL="121920" marR="121920" marT="60960" marB="60960" anchor="ctr">
                    <a:solidFill>
                      <a:srgbClr val="B6C94D"/>
                    </a:solidFill>
                  </a:tcPr>
                </a:tc>
                <a:tc>
                  <a:txBody>
                    <a:bodyPr/>
                    <a:lstStyle/>
                    <a:p>
                      <a:pPr algn="ctr"/>
                      <a:r>
                        <a:rPr lang="fr-FR" sz="1050" dirty="0">
                          <a:solidFill>
                            <a:schemeClr val="tx1"/>
                          </a:solidFill>
                        </a:rPr>
                        <a:t>Deuxième niveau </a:t>
                      </a:r>
                    </a:p>
                  </a:txBody>
                  <a:tcPr marL="121920" marR="121920" marT="60960" marB="60960" anchor="ctr">
                    <a:solidFill>
                      <a:srgbClr val="B6C94D"/>
                    </a:solidFill>
                  </a:tcPr>
                </a:tc>
                <a:extLst>
                  <a:ext uri="{0D108BD9-81ED-4DB2-BD59-A6C34878D82A}">
                    <a16:rowId xmlns:a16="http://schemas.microsoft.com/office/drawing/2014/main" val="1590052935"/>
                  </a:ext>
                </a:extLst>
              </a:tr>
              <a:tr h="325120">
                <a:tc>
                  <a:txBody>
                    <a:bodyPr/>
                    <a:lstStyle/>
                    <a:p>
                      <a:pPr algn="l"/>
                      <a:r>
                        <a:rPr lang="fr-FR" sz="1050" dirty="0">
                          <a:solidFill>
                            <a:schemeClr val="tx1"/>
                          </a:solidFill>
                        </a:rPr>
                        <a:t>Critères techniques</a:t>
                      </a:r>
                    </a:p>
                  </a:txBody>
                  <a:tcPr marL="121920" marR="121920" marT="60960" marB="60960" anchor="ctr"/>
                </a:tc>
                <a:tc>
                  <a:txBody>
                    <a:bodyPr/>
                    <a:lstStyle/>
                    <a:p>
                      <a:pPr algn="ctr"/>
                      <a:r>
                        <a:rPr lang="fr-FR" sz="1050" dirty="0">
                          <a:solidFill>
                            <a:schemeClr val="tx1"/>
                          </a:solidFill>
                        </a:rPr>
                        <a:t>35%</a:t>
                      </a:r>
                    </a:p>
                  </a:txBody>
                  <a:tcPr marL="121920" marR="121920" marT="60960" marB="60960" anchor="ctr"/>
                </a:tc>
                <a:tc>
                  <a:txBody>
                    <a:bodyPr/>
                    <a:lstStyle/>
                    <a:p>
                      <a:pPr algn="ctr"/>
                      <a:r>
                        <a:rPr lang="fr-FR" sz="1050" dirty="0">
                          <a:solidFill>
                            <a:schemeClr val="tx1"/>
                          </a:solidFill>
                        </a:rPr>
                        <a:t>Expérimentation 2024</a:t>
                      </a:r>
                    </a:p>
                  </a:txBody>
                  <a:tcPr marL="121920" marR="121920" marT="60960" marB="60960" anchor="ctr"/>
                </a:tc>
                <a:tc>
                  <a:txBody>
                    <a:bodyPr/>
                    <a:lstStyle/>
                    <a:p>
                      <a:pPr algn="ctr"/>
                      <a:r>
                        <a:rPr lang="fr-FR" sz="1050" b="0" dirty="0">
                          <a:solidFill>
                            <a:schemeClr val="tx1"/>
                          </a:solidFill>
                        </a:rPr>
                        <a:t>35% d</a:t>
                      </a:r>
                      <a:r>
                        <a:rPr lang="fr-FR" sz="1050" dirty="0">
                          <a:solidFill>
                            <a:schemeClr val="tx1"/>
                          </a:solidFill>
                        </a:rPr>
                        <a:t>e gain énergétique</a:t>
                      </a:r>
                    </a:p>
                  </a:txBody>
                  <a:tcPr marL="121920" marR="121920" marT="60960" marB="60960" anchor="ctr"/>
                </a:tc>
                <a:tc>
                  <a:txBody>
                    <a:bodyPr/>
                    <a:lstStyle/>
                    <a:p>
                      <a:pPr algn="ctr"/>
                      <a:r>
                        <a:rPr lang="fr-FR" sz="1050" dirty="0">
                          <a:solidFill>
                            <a:schemeClr val="tx1"/>
                          </a:solidFill>
                        </a:rPr>
                        <a:t>50% de gain énergétique</a:t>
                      </a:r>
                    </a:p>
                  </a:txBody>
                  <a:tcPr marL="121920" marR="121920" marT="60960" marB="60960" anchor="ctr"/>
                </a:tc>
                <a:extLst>
                  <a:ext uri="{0D108BD9-81ED-4DB2-BD59-A6C34878D82A}">
                    <a16:rowId xmlns:a16="http://schemas.microsoft.com/office/drawing/2014/main" val="1229587273"/>
                  </a:ext>
                </a:extLst>
              </a:tr>
              <a:tr h="528320">
                <a:tc>
                  <a:txBody>
                    <a:bodyPr/>
                    <a:lstStyle/>
                    <a:p>
                      <a:pPr algn="l"/>
                      <a:r>
                        <a:rPr lang="fr-FR" sz="1050" dirty="0">
                          <a:solidFill>
                            <a:schemeClr val="tx1"/>
                          </a:solidFill>
                        </a:rPr>
                        <a:t>Plafond</a:t>
                      </a:r>
                      <a:r>
                        <a:rPr lang="fr-FR" sz="1050" baseline="0" dirty="0">
                          <a:solidFill>
                            <a:schemeClr val="tx1"/>
                          </a:solidFill>
                        </a:rPr>
                        <a:t> de dépense éligible</a:t>
                      </a:r>
                      <a:endParaRPr lang="fr-FR" sz="1050" dirty="0">
                        <a:solidFill>
                          <a:schemeClr val="tx1"/>
                        </a:solidFill>
                      </a:endParaRPr>
                    </a:p>
                  </a:txBody>
                  <a:tcPr marL="121920" marR="121920" marT="60960" marB="60960" anchor="ctr"/>
                </a:tc>
                <a:tc>
                  <a:txBody>
                    <a:bodyPr/>
                    <a:lstStyle/>
                    <a:p>
                      <a:pPr algn="ctr"/>
                      <a:r>
                        <a:rPr lang="fr-FR" sz="1050" dirty="0">
                          <a:solidFill>
                            <a:schemeClr val="tx1"/>
                          </a:solidFill>
                        </a:rPr>
                        <a:t>25 000€/logement</a:t>
                      </a:r>
                    </a:p>
                  </a:txBody>
                  <a:tcPr marL="121920" marR="121920" marT="60960" marB="60960" anchor="ct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0" u="none" dirty="0">
                          <a:solidFill>
                            <a:schemeClr val="tx1"/>
                          </a:solidFill>
                        </a:rPr>
                        <a:t>25 000 € / logement</a:t>
                      </a:r>
                    </a:p>
                  </a:txBody>
                  <a:tcPr marL="121920" marR="121920" marT="60960" marB="60960"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0" dirty="0">
                        <a:solidFill>
                          <a:schemeClr val="tx1"/>
                        </a:solidFill>
                      </a:endParaRPr>
                    </a:p>
                  </a:txBody>
                  <a:tcPr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0" kern="1200" dirty="0">
                        <a:solidFill>
                          <a:schemeClr val="tx1"/>
                        </a:solidFill>
                        <a:latin typeface="+mn-lt"/>
                        <a:ea typeface="+mn-ea"/>
                        <a:cs typeface="+mn-cs"/>
                      </a:endParaRPr>
                    </a:p>
                  </a:txBody>
                  <a:tcPr anchor="ctr"/>
                </a:tc>
                <a:extLst>
                  <a:ext uri="{0D108BD9-81ED-4DB2-BD59-A6C34878D82A}">
                    <a16:rowId xmlns:a16="http://schemas.microsoft.com/office/drawing/2014/main" val="3305036546"/>
                  </a:ext>
                </a:extLst>
              </a:tr>
              <a:tr h="670560">
                <a:tc>
                  <a:txBody>
                    <a:bodyPr/>
                    <a:lstStyle/>
                    <a:p>
                      <a:pPr algn="l"/>
                      <a:r>
                        <a:rPr lang="fr-FR" sz="1050" dirty="0">
                          <a:solidFill>
                            <a:schemeClr val="tx1"/>
                          </a:solidFill>
                        </a:rPr>
                        <a:t>Taux financement</a:t>
                      </a:r>
                    </a:p>
                  </a:txBody>
                  <a:tcPr marL="121920" marR="121920" marT="60960" marB="60960" anchor="ctr"/>
                </a:tc>
                <a:tc>
                  <a:txBody>
                    <a:bodyPr/>
                    <a:lstStyle/>
                    <a:p>
                      <a:pPr algn="ctr"/>
                      <a:r>
                        <a:rPr lang="fr-FR" sz="1050" dirty="0">
                          <a:solidFill>
                            <a:schemeClr val="tx1"/>
                          </a:solidFill>
                        </a:rPr>
                        <a:t>25% (MPR) avec valorisation libre des CEE par le syndicat</a:t>
                      </a:r>
                    </a:p>
                  </a:txBody>
                  <a:tcPr marL="121920" marR="121920" marT="60960" marB="60960"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dirty="0">
                          <a:solidFill>
                            <a:schemeClr val="tx1"/>
                          </a:solidFill>
                        </a:rPr>
                        <a:t>30% (MPR) avec valorisation libre des CEE par le syndicat (MPR+CEE ~ 45%)</a:t>
                      </a:r>
                    </a:p>
                  </a:txBody>
                  <a:tcPr marL="121920" marR="121920" marT="60960" marB="60960" anchor="ctr"/>
                </a:tc>
                <a:tc hMerge="1">
                  <a:txBody>
                    <a:bodyPr/>
                    <a:lstStyle/>
                    <a:p>
                      <a:pPr algn="ctr"/>
                      <a:endParaRPr lang="fr-FR" sz="8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dirty="0">
                          <a:solidFill>
                            <a:schemeClr val="tx1"/>
                          </a:solidFill>
                        </a:rPr>
                        <a:t>45% (MPR + CEE ~ 60%)</a:t>
                      </a:r>
                    </a:p>
                  </a:txBody>
                  <a:tcPr marL="121920" marR="121920" marT="60960" marB="60960" anchor="ctr"/>
                </a:tc>
                <a:extLst>
                  <a:ext uri="{0D108BD9-81ED-4DB2-BD59-A6C34878D82A}">
                    <a16:rowId xmlns:a16="http://schemas.microsoft.com/office/drawing/2014/main" val="2444733193"/>
                  </a:ext>
                </a:extLst>
              </a:tr>
              <a:tr h="772160">
                <a:tc>
                  <a:txBody>
                    <a:bodyPr/>
                    <a:lstStyle/>
                    <a:p>
                      <a:pPr algn="l"/>
                      <a:r>
                        <a:rPr lang="fr-FR" sz="1050" dirty="0">
                          <a:solidFill>
                            <a:schemeClr val="tx1"/>
                          </a:solidFill>
                        </a:rPr>
                        <a:t>Taux Copros Fragiles et en difficultés (dont CEE)</a:t>
                      </a:r>
                    </a:p>
                  </a:txBody>
                  <a:tcPr marL="121920" marR="121920" marT="60960" marB="60960" anchor="ctr"/>
                </a:tc>
                <a:tc>
                  <a:txBody>
                    <a:bodyPr/>
                    <a:lstStyle/>
                    <a:p>
                      <a:pPr algn="ctr"/>
                      <a:r>
                        <a:rPr lang="fr-FR" sz="1050" dirty="0">
                          <a:solidFill>
                            <a:schemeClr val="tx1"/>
                          </a:solidFill>
                        </a:rPr>
                        <a:t>Prime 3000€/logement</a:t>
                      </a:r>
                    </a:p>
                  </a:txBody>
                  <a:tcPr marL="121920" marR="121920" marT="60960" marB="60960" anchor="ctr"/>
                </a:tc>
                <a:tc gridSpan="2">
                  <a:txBody>
                    <a:bodyPr/>
                    <a:lstStyle/>
                    <a:p>
                      <a:pPr algn="ctr"/>
                      <a:r>
                        <a:rPr lang="fr-FR" sz="1050" dirty="0">
                          <a:solidFill>
                            <a:schemeClr val="tx1"/>
                          </a:solidFill>
                        </a:rPr>
                        <a:t>Prime de +20% avec contrepartie valorisation des CEE par l’ANAH (MPR+CEE ~ 50%)</a:t>
                      </a:r>
                    </a:p>
                  </a:txBody>
                  <a:tcPr marL="121920" marR="121920" marT="60960" marB="60960" anchor="ctr"/>
                </a:tc>
                <a:tc hMerge="1">
                  <a:txBody>
                    <a:bodyPr/>
                    <a:lstStyle/>
                    <a:p>
                      <a:pPr algn="ctr"/>
                      <a:endParaRPr lang="fr-FR" sz="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dirty="0">
                          <a:solidFill>
                            <a:schemeClr val="tx1"/>
                          </a:solidFill>
                        </a:rPr>
                        <a:t>Prime de +20% avec contrepartie valorisation des CEE par l’ANAH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dirty="0">
                          <a:solidFill>
                            <a:schemeClr val="tx1"/>
                          </a:solidFill>
                        </a:rPr>
                        <a:t>(MPR+CEE ~ 65 %)</a:t>
                      </a:r>
                    </a:p>
                  </a:txBody>
                  <a:tcPr marL="121920" marR="121920" marT="60960" marB="60960" anchor="ctr"/>
                </a:tc>
                <a:extLst>
                  <a:ext uri="{0D108BD9-81ED-4DB2-BD59-A6C34878D82A}">
                    <a16:rowId xmlns:a16="http://schemas.microsoft.com/office/drawing/2014/main" val="3545499199"/>
                  </a:ext>
                </a:extLst>
              </a:tr>
              <a:tr h="325120">
                <a:tc>
                  <a:txBody>
                    <a:bodyPr/>
                    <a:lstStyle/>
                    <a:p>
                      <a:pPr algn="l"/>
                      <a:r>
                        <a:rPr lang="fr-FR" sz="1050" dirty="0">
                          <a:solidFill>
                            <a:schemeClr val="tx1"/>
                          </a:solidFill>
                        </a:rPr>
                        <a:t>Bonus SPE</a:t>
                      </a:r>
                      <a:endParaRPr lang="fr-FR" sz="1050" strike="sngStrike" dirty="0">
                        <a:solidFill>
                          <a:schemeClr val="tx1"/>
                        </a:solidFill>
                      </a:endParaRPr>
                    </a:p>
                  </a:txBody>
                  <a:tcPr marL="121920" marR="121920" marT="60960" marB="60960" anchor="ctr"/>
                </a:tc>
                <a:tc>
                  <a:txBody>
                    <a:bodyPr/>
                    <a:lstStyle/>
                    <a:p>
                      <a:pPr algn="ctr"/>
                      <a:r>
                        <a:rPr lang="fr-FR" sz="1050" strike="noStrike" dirty="0">
                          <a:solidFill>
                            <a:schemeClr val="tx1"/>
                          </a:solidFill>
                        </a:rPr>
                        <a:t>Prime 500€/logt</a:t>
                      </a:r>
                    </a:p>
                  </a:txBody>
                  <a:tcPr marL="121920" marR="121920" marT="60960" marB="60960" anchor="ctr"/>
                </a:tc>
                <a:tc gridSpan="3">
                  <a:txBody>
                    <a:bodyPr/>
                    <a:lstStyle/>
                    <a:p>
                      <a:pPr algn="ctr"/>
                      <a:r>
                        <a:rPr lang="fr-FR" sz="1050" dirty="0">
                          <a:solidFill>
                            <a:schemeClr val="tx1"/>
                          </a:solidFill>
                        </a:rPr>
                        <a:t>+ 10%</a:t>
                      </a:r>
                    </a:p>
                  </a:txBody>
                  <a:tcPr marL="121920" marR="121920" marT="60960" marB="6096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12793881"/>
                  </a:ext>
                </a:extLst>
              </a:tr>
              <a:tr h="528320">
                <a:tc>
                  <a:txBody>
                    <a:bodyPr/>
                    <a:lstStyle/>
                    <a:p>
                      <a:pPr algn="l"/>
                      <a:r>
                        <a:rPr lang="fr-FR" sz="1050" dirty="0">
                          <a:solidFill>
                            <a:schemeClr val="tx1"/>
                          </a:solidFill>
                        </a:rPr>
                        <a:t>Prime individuelle (TMO/MO/INT/SUP)</a:t>
                      </a:r>
                    </a:p>
                  </a:txBody>
                  <a:tcPr marL="121920" marR="121920" marT="60960" marB="6096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chemeClr val="tx1"/>
                          </a:solidFill>
                          <a:effectLst/>
                          <a:uLnTx/>
                          <a:uFillTx/>
                          <a:latin typeface="+mn-lt"/>
                          <a:ea typeface="+mn-ea"/>
                          <a:cs typeface="+mn-cs"/>
                        </a:rPr>
                        <a:t>3 000 € / 1 500 € / 0 € / 0 €</a:t>
                      </a:r>
                    </a:p>
                  </a:txBody>
                  <a:tcPr marL="121920" marR="121920" marT="60960" marB="6096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chemeClr val="tx1"/>
                          </a:solidFill>
                          <a:effectLst/>
                          <a:uLnTx/>
                          <a:uFillTx/>
                          <a:latin typeface="Marianne"/>
                          <a:ea typeface="+mn-ea"/>
                          <a:cs typeface="+mn-cs"/>
                        </a:rPr>
                        <a:t>3 000 € / 1 500 € / 0 € / 0 €</a:t>
                      </a:r>
                    </a:p>
                  </a:txBody>
                  <a:tcPr marL="121920" marR="121920" marT="60960" marB="6096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chemeClr val="tx1"/>
                          </a:solidFill>
                          <a:effectLst/>
                          <a:uLnTx/>
                          <a:uFillTx/>
                          <a:latin typeface="Marianne"/>
                          <a:ea typeface="+mn-ea"/>
                          <a:cs typeface="+mn-cs"/>
                        </a:rPr>
                        <a:t>3 000 € / 1 500 € / 0 € / 0 €</a:t>
                      </a:r>
                    </a:p>
                  </a:txBody>
                  <a:tcPr marL="121920" marR="121920" marT="60960" marB="6096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dirty="0">
                          <a:solidFill>
                            <a:schemeClr val="tx1"/>
                          </a:solidFill>
                        </a:rPr>
                        <a:t>3000 € / 1 500 € / </a:t>
                      </a:r>
                      <a:r>
                        <a:rPr lang="fr-FR" sz="1050" u="none" dirty="0">
                          <a:solidFill>
                            <a:schemeClr val="tx1"/>
                          </a:solidFill>
                        </a:rPr>
                        <a:t>0 € </a:t>
                      </a:r>
                      <a:r>
                        <a:rPr lang="fr-FR" sz="1050" dirty="0">
                          <a:solidFill>
                            <a:schemeClr val="tx1"/>
                          </a:solidFill>
                        </a:rPr>
                        <a:t>/ 0 €</a:t>
                      </a:r>
                    </a:p>
                  </a:txBody>
                  <a:tcPr marL="121920" marR="121920" marT="60960" marB="60960" anchor="ctr"/>
                </a:tc>
                <a:extLst>
                  <a:ext uri="{0D108BD9-81ED-4DB2-BD59-A6C34878D82A}">
                    <a16:rowId xmlns:a16="http://schemas.microsoft.com/office/drawing/2014/main" val="3406023531"/>
                  </a:ext>
                </a:extLst>
              </a:tr>
            </a:tbl>
          </a:graphicData>
        </a:graphic>
      </p:graphicFrame>
      <p:sp>
        <p:nvSpPr>
          <p:cNvPr id="26" name="ZoneTexte 25">
            <a:extLst>
              <a:ext uri="{FF2B5EF4-FFF2-40B4-BE49-F238E27FC236}">
                <a16:creationId xmlns:a16="http://schemas.microsoft.com/office/drawing/2014/main" id="{B056D279-D1DC-4840-B398-03F395978F41}"/>
              </a:ext>
            </a:extLst>
          </p:cNvPr>
          <p:cNvSpPr txBox="1"/>
          <p:nvPr/>
        </p:nvSpPr>
        <p:spPr>
          <a:xfrm>
            <a:off x="480000" y="1140984"/>
            <a:ext cx="10969539" cy="276999"/>
          </a:xfrm>
          <a:prstGeom prst="rect">
            <a:avLst/>
          </a:prstGeom>
          <a:noFill/>
        </p:spPr>
        <p:txBody>
          <a:bodyPr wrap="square">
            <a:spAutoFit/>
          </a:bodyPr>
          <a:lstStyle/>
          <a:p>
            <a:pPr algn="just"/>
            <a:r>
              <a:rPr lang="fr-FR" sz="1200" b="1" u="sng" dirty="0"/>
              <a:t>Au 1</a:t>
            </a:r>
            <a:r>
              <a:rPr lang="fr-FR" sz="1200" b="1" u="sng" baseline="30000" dirty="0"/>
              <a:t>er</a:t>
            </a:r>
            <a:r>
              <a:rPr lang="fr-FR" sz="1200" b="1" u="sng" dirty="0"/>
              <a:t> janvier 2024, lancement d’un nouveau schéma d’aide selon 3 modalités :  </a:t>
            </a:r>
          </a:p>
        </p:txBody>
      </p:sp>
    </p:spTree>
    <p:extLst>
      <p:ext uri="{BB962C8B-B14F-4D97-AF65-F5344CB8AC3E}">
        <p14:creationId xmlns:p14="http://schemas.microsoft.com/office/powerpoint/2010/main" val="1935510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83"/>
          <p:cNvSpPr txBox="1">
            <a:spLocks noGrp="1"/>
          </p:cNvSpPr>
          <p:nvPr>
            <p:ph type="sldNum" idx="12"/>
          </p:nvPr>
        </p:nvSpPr>
        <p:spPr>
          <a:xfrm>
            <a:off x="8352000" y="6378000"/>
            <a:ext cx="1800000" cy="480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fr-FR" sz="900">
                <a:solidFill>
                  <a:srgbClr val="000000"/>
                </a:solidFill>
              </a:rPr>
              <a:t>10</a:t>
            </a:fld>
            <a:endParaRPr sz="900">
              <a:solidFill>
                <a:srgbClr val="000000"/>
              </a:solidFill>
            </a:endParaRPr>
          </a:p>
        </p:txBody>
      </p:sp>
      <p:sp>
        <p:nvSpPr>
          <p:cNvPr id="705" name="Google Shape;705;p83"/>
          <p:cNvSpPr txBox="1">
            <a:spLocks noGrp="1"/>
          </p:cNvSpPr>
          <p:nvPr>
            <p:ph type="title"/>
          </p:nvPr>
        </p:nvSpPr>
        <p:spPr>
          <a:xfrm>
            <a:off x="1614228" y="419187"/>
            <a:ext cx="10657185" cy="369332"/>
          </a:xfrm>
          <a:prstGeom prst="rect">
            <a:avLst/>
          </a:prstGeom>
          <a:noFill/>
          <a:ln>
            <a:noFill/>
          </a:ln>
        </p:spPr>
        <p:txBody>
          <a:bodyPr spcFirstLastPara="1" wrap="square" lIns="0" tIns="0" rIns="0" bIns="0" anchor="b" anchorCtr="0">
            <a:spAutoFit/>
          </a:bodyPr>
          <a:lstStyle/>
          <a:p>
            <a:pPr marL="0" lvl="0" indent="-127000" algn="l" rtl="0">
              <a:lnSpc>
                <a:spcPct val="100000"/>
              </a:lnSpc>
              <a:spcBef>
                <a:spcPts val="0"/>
              </a:spcBef>
              <a:spcAft>
                <a:spcPts val="0"/>
              </a:spcAft>
              <a:buClr>
                <a:srgbClr val="000000"/>
              </a:buClr>
              <a:buSzPts val="2000"/>
              <a:buFont typeface="Quattrocento Sans"/>
              <a:buChar char="​"/>
            </a:pPr>
            <a:r>
              <a:rPr lang="fr-FR" sz="2400" dirty="0">
                <a:solidFill>
                  <a:srgbClr val="000000"/>
                </a:solidFill>
                <a:ea typeface="Arial"/>
                <a:cs typeface="Arial"/>
                <a:sym typeface="Arial"/>
              </a:rPr>
              <a:t>Financement du reste à charge</a:t>
            </a:r>
            <a:endParaRPr sz="3600" dirty="0"/>
          </a:p>
        </p:txBody>
      </p:sp>
      <p:sp>
        <p:nvSpPr>
          <p:cNvPr id="707" name="Google Shape;707;p83"/>
          <p:cNvSpPr txBox="1"/>
          <p:nvPr/>
        </p:nvSpPr>
        <p:spPr>
          <a:xfrm>
            <a:off x="955073" y="2067110"/>
            <a:ext cx="10613100" cy="2754530"/>
          </a:xfrm>
          <a:prstGeom prst="rect">
            <a:avLst/>
          </a:prstGeom>
          <a:noFill/>
          <a:ln>
            <a:noFill/>
          </a:ln>
        </p:spPr>
        <p:txBody>
          <a:bodyPr spcFirstLastPara="1" wrap="square" lIns="121900" tIns="60925" rIns="121900" bIns="60925" anchor="t" anchorCtr="0">
            <a:spAutoFit/>
          </a:bodyPr>
          <a:lstStyle/>
          <a:p>
            <a:pPr marL="228600" marR="0" lvl="0" indent="-234950" algn="l" rtl="0">
              <a:spcBef>
                <a:spcPts val="0"/>
              </a:spcBef>
              <a:spcAft>
                <a:spcPts val="0"/>
              </a:spcAft>
              <a:buClr>
                <a:schemeClr val="dk1"/>
              </a:buClr>
              <a:buSzPts val="1300"/>
              <a:buFont typeface="Arial"/>
              <a:buChar char="•"/>
            </a:pPr>
            <a:r>
              <a:rPr lang="fr-FR" sz="1300" b="1" i="0" u="none" strike="noStrike" cap="none" dirty="0">
                <a:solidFill>
                  <a:schemeClr val="dk1"/>
                </a:solidFill>
                <a:latin typeface="+mj-lt"/>
                <a:ea typeface="Arial"/>
                <a:cs typeface="Arial"/>
                <a:sym typeface="Arial"/>
              </a:rPr>
              <a:t>Prolongation du dispositif des éco-PTZ jusqu’en 2027.</a:t>
            </a:r>
            <a:endParaRPr sz="1300" b="1" dirty="0">
              <a:solidFill>
                <a:schemeClr val="dk1"/>
              </a:solidFill>
              <a:latin typeface="+mj-lt"/>
            </a:endParaRPr>
          </a:p>
          <a:p>
            <a:pPr marL="457200" marR="0" lvl="0" indent="0" algn="l" rtl="0">
              <a:spcBef>
                <a:spcPts val="0"/>
              </a:spcBef>
              <a:spcAft>
                <a:spcPts val="0"/>
              </a:spcAft>
              <a:buNone/>
            </a:pPr>
            <a:endParaRPr sz="1300" b="1" dirty="0">
              <a:solidFill>
                <a:schemeClr val="dk1"/>
              </a:solidFill>
              <a:latin typeface="+mj-lt"/>
            </a:endParaRPr>
          </a:p>
          <a:p>
            <a:pPr marL="228600" marR="0" lvl="0" indent="-234950" algn="l" rtl="0">
              <a:spcBef>
                <a:spcPts val="0"/>
              </a:spcBef>
              <a:spcAft>
                <a:spcPts val="0"/>
              </a:spcAft>
              <a:buClr>
                <a:schemeClr val="dk1"/>
              </a:buClr>
              <a:buSzPts val="1300"/>
              <a:buFont typeface="Arial"/>
              <a:buChar char="•"/>
            </a:pPr>
            <a:r>
              <a:rPr lang="fr-FR" sz="1300" b="1" i="0" u="none" strike="noStrike" cap="none" dirty="0">
                <a:solidFill>
                  <a:schemeClr val="dk1"/>
                </a:solidFill>
                <a:latin typeface="+mj-lt"/>
                <a:ea typeface="Arial"/>
                <a:cs typeface="Arial"/>
                <a:sym typeface="Arial"/>
              </a:rPr>
              <a:t>Pour les travaux financés par l’ANAH : </a:t>
            </a:r>
            <a:r>
              <a:rPr lang="fr-FR" sz="1300" b="0" i="0" u="none" strike="noStrike" cap="none" dirty="0">
                <a:solidFill>
                  <a:schemeClr val="dk1"/>
                </a:solidFill>
                <a:latin typeface="+mj-lt"/>
                <a:ea typeface="Arial"/>
                <a:cs typeface="Arial"/>
                <a:sym typeface="Arial"/>
              </a:rPr>
              <a:t>les éco-PTZ associés au bénéfice d’une aide de l’ANAH en maisons individuelles ou en copropriété seront portés à 50 000 € et leurs durées maximales de remboursement seront alignées sur celle existante de 20 ans.  </a:t>
            </a:r>
            <a:endParaRPr sz="1300" b="0" i="0" u="none" strike="noStrike" cap="none" dirty="0">
              <a:solidFill>
                <a:schemeClr val="dk1"/>
              </a:solidFill>
              <a:latin typeface="+mj-lt"/>
              <a:ea typeface="Arial"/>
              <a:cs typeface="Arial"/>
              <a:sym typeface="Arial"/>
            </a:endParaRPr>
          </a:p>
          <a:p>
            <a:pPr marL="0" marR="0" lvl="0" indent="0" algn="l" rtl="0">
              <a:spcBef>
                <a:spcPts val="0"/>
              </a:spcBef>
              <a:spcAft>
                <a:spcPts val="0"/>
              </a:spcAft>
              <a:buNone/>
            </a:pPr>
            <a:r>
              <a:rPr lang="fr-FR" sz="1300" b="0" i="0" u="none" strike="noStrike" cap="none" dirty="0">
                <a:solidFill>
                  <a:schemeClr val="dk1"/>
                </a:solidFill>
                <a:latin typeface="+mj-lt"/>
                <a:ea typeface="Arial"/>
                <a:cs typeface="Arial"/>
                <a:sym typeface="Arial"/>
              </a:rPr>
              <a:t>    Les travaux sont également lancés pour assurer le couplage des </a:t>
            </a:r>
            <a:r>
              <a:rPr lang="fr-FR" sz="1300" dirty="0">
                <a:solidFill>
                  <a:schemeClr val="dk1"/>
                </a:solidFill>
                <a:latin typeface="+mj-lt"/>
                <a:ea typeface="Arial"/>
                <a:cs typeface="Arial"/>
                <a:sym typeface="Arial"/>
              </a:rPr>
              <a:t>é</a:t>
            </a:r>
            <a:r>
              <a:rPr lang="fr-FR" sz="1300" b="0" i="0" u="none" strike="noStrike" cap="none" dirty="0">
                <a:solidFill>
                  <a:schemeClr val="dk1"/>
                </a:solidFill>
                <a:latin typeface="+mj-lt"/>
                <a:ea typeface="Arial"/>
                <a:cs typeface="Arial"/>
                <a:sym typeface="Arial"/>
              </a:rPr>
              <a:t>co-PTZ copropriétés. </a:t>
            </a:r>
            <a:endParaRPr sz="2000" dirty="0">
              <a:latin typeface="+mj-lt"/>
            </a:endParaRPr>
          </a:p>
          <a:p>
            <a:pPr marL="228600" marR="0" lvl="0" indent="-152400" algn="l" rtl="0">
              <a:spcBef>
                <a:spcPts val="0"/>
              </a:spcBef>
              <a:spcAft>
                <a:spcPts val="0"/>
              </a:spcAft>
              <a:buClr>
                <a:schemeClr val="dk1"/>
              </a:buClr>
              <a:buSzPts val="1200"/>
              <a:buFont typeface="Arial"/>
              <a:buNone/>
            </a:pPr>
            <a:endParaRPr sz="1300" b="0" i="0" u="none" strike="noStrike" cap="none" dirty="0">
              <a:solidFill>
                <a:schemeClr val="dk1"/>
              </a:solidFill>
              <a:latin typeface="+mj-lt"/>
              <a:ea typeface="Arial"/>
              <a:cs typeface="Arial"/>
              <a:sym typeface="Arial"/>
            </a:endParaRPr>
          </a:p>
          <a:p>
            <a:pPr marL="228600" marR="0" lvl="0" indent="-234950" algn="l" rtl="0">
              <a:spcBef>
                <a:spcPts val="0"/>
              </a:spcBef>
              <a:spcAft>
                <a:spcPts val="0"/>
              </a:spcAft>
              <a:buClr>
                <a:schemeClr val="dk1"/>
              </a:buClr>
              <a:buSzPts val="1300"/>
              <a:buFont typeface="Arial"/>
              <a:buChar char="•"/>
            </a:pPr>
            <a:r>
              <a:rPr lang="fr-FR" sz="1300" b="1" dirty="0">
                <a:solidFill>
                  <a:schemeClr val="dk1"/>
                </a:solidFill>
                <a:latin typeface="+mj-lt"/>
                <a:ea typeface="Arial"/>
                <a:cs typeface="Arial"/>
                <a:sym typeface="Arial"/>
              </a:rPr>
              <a:t>M</a:t>
            </a:r>
            <a:r>
              <a:rPr lang="fr-FR" sz="1300" b="1" i="0" u="none" strike="noStrike" cap="none" dirty="0">
                <a:solidFill>
                  <a:schemeClr val="dk1"/>
                </a:solidFill>
                <a:latin typeface="+mj-lt"/>
                <a:ea typeface="Arial"/>
                <a:cs typeface="Arial"/>
                <a:sym typeface="Arial"/>
              </a:rPr>
              <a:t>aintien des éco-PTZ hors couplage </a:t>
            </a:r>
            <a:r>
              <a:rPr lang="fr-FR" sz="1300" b="0" i="0" u="none" strike="noStrike" cap="none" dirty="0">
                <a:solidFill>
                  <a:schemeClr val="dk1"/>
                </a:solidFill>
                <a:latin typeface="+mj-lt"/>
                <a:ea typeface="Arial"/>
                <a:cs typeface="Arial"/>
                <a:sym typeface="Arial"/>
              </a:rPr>
              <a:t>pour permettre aux ménages qui ne bénéficieraient pas des aides l’ANAH (ménages aux ressources supérieurs notamment ou périmètre de travaux non finançables par l’ANAH) de pouvoir quand même mobiliser un outil de couverture du reste à charge.</a:t>
            </a:r>
            <a:endParaRPr sz="2000" dirty="0">
              <a:latin typeface="+mj-lt"/>
            </a:endParaRPr>
          </a:p>
          <a:p>
            <a:pPr marL="228600" marR="0" lvl="0" indent="-152400" algn="l" rtl="0">
              <a:spcBef>
                <a:spcPts val="0"/>
              </a:spcBef>
              <a:spcAft>
                <a:spcPts val="0"/>
              </a:spcAft>
              <a:buClr>
                <a:schemeClr val="dk1"/>
              </a:buClr>
              <a:buSzPts val="1200"/>
              <a:buFont typeface="Arial"/>
              <a:buNone/>
            </a:pPr>
            <a:endParaRPr sz="1300" b="0" i="0" u="none" strike="noStrike" cap="none" dirty="0">
              <a:solidFill>
                <a:schemeClr val="dk1"/>
              </a:solidFill>
              <a:latin typeface="+mj-lt"/>
              <a:ea typeface="Arial"/>
              <a:cs typeface="Arial"/>
              <a:sym typeface="Arial"/>
            </a:endParaRPr>
          </a:p>
          <a:p>
            <a:pPr marL="228600" marR="0" lvl="0" indent="-234950" algn="l" rtl="0">
              <a:spcBef>
                <a:spcPts val="0"/>
              </a:spcBef>
              <a:spcAft>
                <a:spcPts val="0"/>
              </a:spcAft>
              <a:buClr>
                <a:schemeClr val="dk1"/>
              </a:buClr>
              <a:buSzPts val="1300"/>
              <a:buFont typeface="Arial"/>
              <a:buChar char="•"/>
            </a:pPr>
            <a:r>
              <a:rPr lang="fr-FR" sz="1300" b="0" i="0" u="none" strike="noStrike" cap="none" dirty="0">
                <a:solidFill>
                  <a:schemeClr val="dk1"/>
                </a:solidFill>
                <a:latin typeface="+mj-lt"/>
                <a:ea typeface="Arial"/>
                <a:cs typeface="Arial"/>
                <a:sym typeface="Arial"/>
              </a:rPr>
              <a:t>Ouverture de la distribution des éco-prêts par l’ensemble des </a:t>
            </a:r>
            <a:r>
              <a:rPr lang="fr-FR" sz="1300" b="1" i="0" u="none" strike="noStrike" cap="none" dirty="0">
                <a:solidFill>
                  <a:schemeClr val="dk1"/>
                </a:solidFill>
                <a:latin typeface="+mj-lt"/>
                <a:ea typeface="Arial"/>
                <a:cs typeface="Arial"/>
                <a:sym typeface="Arial"/>
              </a:rPr>
              <a:t>sociétés de tiers financement.</a:t>
            </a:r>
            <a:endParaRPr sz="2000" dirty="0">
              <a:latin typeface="+mj-lt"/>
            </a:endParaRPr>
          </a:p>
          <a:p>
            <a:pPr marL="228600" marR="0" lvl="0" indent="-139700" algn="l" rtl="0">
              <a:spcBef>
                <a:spcPts val="0"/>
              </a:spcBef>
              <a:spcAft>
                <a:spcPts val="0"/>
              </a:spcAft>
              <a:buClr>
                <a:schemeClr val="dk1"/>
              </a:buClr>
              <a:buSzPts val="1400"/>
              <a:buFont typeface="Arial"/>
              <a:buNone/>
            </a:pPr>
            <a:endParaRPr sz="1500" b="0" i="0" u="none" strike="noStrike" cap="none" dirty="0">
              <a:solidFill>
                <a:schemeClr val="dk1"/>
              </a:solidFill>
              <a:latin typeface="+mj-lt"/>
              <a:ea typeface="Arial"/>
              <a:cs typeface="Arial"/>
              <a:sym typeface="Arial"/>
            </a:endParaRPr>
          </a:p>
        </p:txBody>
      </p:sp>
      <p:sp>
        <p:nvSpPr>
          <p:cNvPr id="708" name="Google Shape;708;p83"/>
          <p:cNvSpPr txBox="1"/>
          <p:nvPr/>
        </p:nvSpPr>
        <p:spPr>
          <a:xfrm>
            <a:off x="1019375" y="1789519"/>
            <a:ext cx="10657200" cy="292500"/>
          </a:xfrm>
          <a:prstGeom prst="rect">
            <a:avLst/>
          </a:prstGeom>
          <a:noFill/>
          <a:ln>
            <a:noFill/>
          </a:ln>
        </p:spPr>
        <p:txBody>
          <a:bodyPr spcFirstLastPara="1" wrap="square" lIns="0" tIns="0" rIns="0" bIns="0" anchor="b" anchorCtr="0">
            <a:spAutoFit/>
          </a:bodyPr>
          <a:lstStyle/>
          <a:p>
            <a:pPr marL="0" marR="0" lvl="0" indent="-120650" algn="l" rtl="0">
              <a:lnSpc>
                <a:spcPct val="100000"/>
              </a:lnSpc>
              <a:spcBef>
                <a:spcPts val="0"/>
              </a:spcBef>
              <a:spcAft>
                <a:spcPts val="0"/>
              </a:spcAft>
              <a:buClr>
                <a:srgbClr val="000000"/>
              </a:buClr>
              <a:buSzPts val="1900"/>
              <a:buFont typeface="Quattrocento Sans"/>
              <a:buChar char="​"/>
            </a:pPr>
            <a:r>
              <a:rPr lang="fr-FR" sz="1900" b="1" i="0" u="none" strike="noStrike" cap="none" dirty="0">
                <a:solidFill>
                  <a:schemeClr val="tx2"/>
                </a:solidFill>
                <a:latin typeface="+mj-lt"/>
                <a:ea typeface="Arial"/>
                <a:cs typeface="Arial"/>
                <a:sym typeface="Arial"/>
              </a:rPr>
              <a:t>Eco-PTZ</a:t>
            </a:r>
            <a:endParaRPr sz="1900" b="1" i="0" u="none" strike="noStrike" cap="none" dirty="0">
              <a:solidFill>
                <a:schemeClr val="tx2"/>
              </a:solidFill>
              <a:latin typeface="+mj-lt"/>
              <a:ea typeface="Arial"/>
              <a:cs typeface="Arial"/>
              <a:sym typeface="Arial"/>
            </a:endParaRPr>
          </a:p>
        </p:txBody>
      </p:sp>
      <p:sp>
        <p:nvSpPr>
          <p:cNvPr id="709" name="Google Shape;709;p83"/>
          <p:cNvSpPr txBox="1"/>
          <p:nvPr/>
        </p:nvSpPr>
        <p:spPr>
          <a:xfrm>
            <a:off x="1019360" y="4775982"/>
            <a:ext cx="10657200" cy="292500"/>
          </a:xfrm>
          <a:prstGeom prst="rect">
            <a:avLst/>
          </a:prstGeom>
          <a:noFill/>
          <a:ln>
            <a:noFill/>
          </a:ln>
        </p:spPr>
        <p:txBody>
          <a:bodyPr spcFirstLastPara="1" wrap="square" lIns="0" tIns="0" rIns="0" bIns="0" anchor="b" anchorCtr="0">
            <a:spAutoFit/>
          </a:bodyPr>
          <a:lstStyle/>
          <a:p>
            <a:pPr marL="0" marR="0" lvl="0" indent="-120650" algn="l" rtl="0">
              <a:lnSpc>
                <a:spcPct val="100000"/>
              </a:lnSpc>
              <a:spcBef>
                <a:spcPts val="0"/>
              </a:spcBef>
              <a:spcAft>
                <a:spcPts val="0"/>
              </a:spcAft>
              <a:buClr>
                <a:srgbClr val="000000"/>
              </a:buClr>
              <a:buSzPts val="1900"/>
              <a:buFont typeface="Quattrocento Sans"/>
              <a:buChar char="​"/>
            </a:pPr>
            <a:r>
              <a:rPr lang="fr-FR" sz="1900" b="1" i="0" u="none" strike="noStrike" cap="none" dirty="0">
                <a:solidFill>
                  <a:schemeClr val="tx2"/>
                </a:solidFill>
                <a:latin typeface="+mj-lt"/>
                <a:ea typeface="Arial"/>
                <a:cs typeface="Arial"/>
                <a:sym typeface="Arial"/>
              </a:rPr>
              <a:t>Prêt avance rénovation (PAR)</a:t>
            </a:r>
            <a:endParaRPr sz="1900" b="1" i="0" u="none" strike="noStrike" cap="none" dirty="0">
              <a:solidFill>
                <a:schemeClr val="tx2"/>
              </a:solidFill>
              <a:latin typeface="+mj-lt"/>
              <a:ea typeface="Arial"/>
              <a:cs typeface="Arial"/>
              <a:sym typeface="Arial"/>
            </a:endParaRPr>
          </a:p>
        </p:txBody>
      </p:sp>
      <p:sp>
        <p:nvSpPr>
          <p:cNvPr id="710" name="Google Shape;710;p83"/>
          <p:cNvSpPr txBox="1"/>
          <p:nvPr/>
        </p:nvSpPr>
        <p:spPr>
          <a:xfrm>
            <a:off x="1019360" y="5067448"/>
            <a:ext cx="10613100" cy="1454174"/>
          </a:xfrm>
          <a:prstGeom prst="rect">
            <a:avLst/>
          </a:prstGeom>
          <a:noFill/>
          <a:ln>
            <a:noFill/>
          </a:ln>
        </p:spPr>
        <p:txBody>
          <a:bodyPr spcFirstLastPara="1" wrap="square" lIns="121900" tIns="60925" rIns="121900" bIns="60925" anchor="t" anchorCtr="0">
            <a:spAutoFit/>
          </a:bodyPr>
          <a:lstStyle/>
          <a:p>
            <a:pPr marL="228600" marR="0" lvl="0" indent="-234950" algn="l" rtl="0">
              <a:lnSpc>
                <a:spcPct val="150000"/>
              </a:lnSpc>
              <a:spcBef>
                <a:spcPts val="0"/>
              </a:spcBef>
              <a:spcAft>
                <a:spcPts val="0"/>
              </a:spcAft>
              <a:buClr>
                <a:schemeClr val="dk1"/>
              </a:buClr>
              <a:buSzPts val="1300"/>
              <a:buFont typeface="Arial"/>
              <a:buChar char="•"/>
            </a:pPr>
            <a:r>
              <a:rPr lang="fr-FR" sz="1300" b="1" i="0" u="none" strike="noStrike" cap="none" dirty="0">
                <a:solidFill>
                  <a:schemeClr val="dk1"/>
                </a:solidFill>
                <a:latin typeface="+mj-lt"/>
                <a:ea typeface="Arial"/>
                <a:cs typeface="Arial"/>
                <a:sym typeface="Arial"/>
              </a:rPr>
              <a:t>Intégration des frais </a:t>
            </a:r>
            <a:r>
              <a:rPr lang="fr-FR" sz="1300" b="0" i="0" u="none" strike="noStrike" cap="none" dirty="0">
                <a:solidFill>
                  <a:schemeClr val="dk1"/>
                </a:solidFill>
                <a:latin typeface="+mj-lt"/>
                <a:ea typeface="Arial"/>
                <a:cs typeface="Arial"/>
                <a:sym typeface="Arial"/>
              </a:rPr>
              <a:t>d’hypothèque et de notaire.</a:t>
            </a:r>
          </a:p>
          <a:p>
            <a:pPr marL="228600" marR="0" lvl="0" indent="-234950" algn="l" rtl="0">
              <a:lnSpc>
                <a:spcPct val="150000"/>
              </a:lnSpc>
              <a:spcBef>
                <a:spcPts val="0"/>
              </a:spcBef>
              <a:spcAft>
                <a:spcPts val="0"/>
              </a:spcAft>
              <a:buClr>
                <a:schemeClr val="dk1"/>
              </a:buClr>
              <a:buSzPts val="1300"/>
              <a:buFont typeface="Arial"/>
              <a:buChar char="•"/>
            </a:pPr>
            <a:r>
              <a:rPr lang="fr-FR" sz="1300" b="1" i="0" u="none" strike="noStrike" cap="none" dirty="0">
                <a:solidFill>
                  <a:schemeClr val="dk1"/>
                </a:solidFill>
                <a:latin typeface="+mj-lt"/>
                <a:ea typeface="Arial"/>
                <a:cs typeface="Arial"/>
                <a:sym typeface="Arial"/>
              </a:rPr>
              <a:t>Suppression</a:t>
            </a:r>
            <a:r>
              <a:rPr lang="fr-FR" sz="1300" b="0" i="0" u="none" strike="noStrike" cap="none" dirty="0">
                <a:solidFill>
                  <a:schemeClr val="dk1"/>
                </a:solidFill>
                <a:latin typeface="+mj-lt"/>
                <a:ea typeface="Arial"/>
                <a:cs typeface="Arial"/>
                <a:sym typeface="Arial"/>
              </a:rPr>
              <a:t> des conditions de ressources pour le bénéfice de la garantie du FGRE.</a:t>
            </a:r>
          </a:p>
          <a:p>
            <a:pPr marL="228600" marR="0" lvl="0" indent="-234950" algn="l" rtl="0">
              <a:lnSpc>
                <a:spcPct val="150000"/>
              </a:lnSpc>
              <a:spcBef>
                <a:spcPts val="0"/>
              </a:spcBef>
              <a:spcAft>
                <a:spcPts val="0"/>
              </a:spcAft>
              <a:buClr>
                <a:schemeClr val="dk1"/>
              </a:buClr>
              <a:buSzPts val="1300"/>
              <a:buFont typeface="Arial"/>
              <a:buChar char="•"/>
            </a:pPr>
            <a:r>
              <a:rPr lang="fr-FR" sz="1300" dirty="0">
                <a:solidFill>
                  <a:schemeClr val="dk1"/>
                </a:solidFill>
                <a:latin typeface="+mj-lt"/>
                <a:ea typeface="Arial"/>
                <a:cs typeface="Arial"/>
                <a:sym typeface="Arial"/>
              </a:rPr>
              <a:t>Création du PAR à Taux Zéro</a:t>
            </a:r>
            <a:r>
              <a:rPr lang="fr-FR" sz="1300" b="0" i="0" u="none" strike="noStrike" cap="none" dirty="0">
                <a:solidFill>
                  <a:schemeClr val="dk1"/>
                </a:solidFill>
                <a:latin typeface="+mj-lt"/>
                <a:ea typeface="Arial"/>
                <a:cs typeface="Arial"/>
                <a:sym typeface="Arial"/>
              </a:rPr>
              <a:t> sous conditions de ressources (d’ici la fin de l’année 2024).</a:t>
            </a:r>
            <a:endParaRPr sz="2000" dirty="0">
              <a:latin typeface="+mj-lt"/>
            </a:endParaRPr>
          </a:p>
          <a:p>
            <a:pPr marL="228600" marR="0" lvl="0" indent="-152400" algn="l" rtl="0">
              <a:spcBef>
                <a:spcPts val="0"/>
              </a:spcBef>
              <a:spcAft>
                <a:spcPts val="0"/>
              </a:spcAft>
              <a:buClr>
                <a:schemeClr val="dk1"/>
              </a:buClr>
              <a:buSzPts val="1200"/>
              <a:buFont typeface="Arial"/>
              <a:buNone/>
            </a:pPr>
            <a:endParaRPr sz="1300" b="0" i="0" u="none" strike="noStrike" cap="none" dirty="0">
              <a:solidFill>
                <a:schemeClr val="dk1"/>
              </a:solidFill>
              <a:latin typeface="+mj-lt"/>
              <a:ea typeface="Arial"/>
              <a:cs typeface="Arial"/>
              <a:sym typeface="Arial"/>
            </a:endParaRPr>
          </a:p>
          <a:p>
            <a:pPr marL="228600" marR="0" lvl="0" indent="-139700" algn="l" rtl="0">
              <a:spcBef>
                <a:spcPts val="0"/>
              </a:spcBef>
              <a:spcAft>
                <a:spcPts val="0"/>
              </a:spcAft>
              <a:buClr>
                <a:schemeClr val="dk1"/>
              </a:buClr>
              <a:buSzPts val="1400"/>
              <a:buFont typeface="Arial"/>
              <a:buNone/>
            </a:pPr>
            <a:endParaRPr sz="1500" b="0" i="0" u="none" strike="noStrike" cap="none" dirty="0">
              <a:solidFill>
                <a:schemeClr val="dk1"/>
              </a:solidFill>
              <a:latin typeface="+mj-lt"/>
              <a:ea typeface="Arial"/>
              <a:cs typeface="Arial"/>
              <a:sym typeface="Arial"/>
            </a:endParaRPr>
          </a:p>
        </p:txBody>
      </p:sp>
      <p:sp>
        <p:nvSpPr>
          <p:cNvPr id="711" name="Google Shape;711;p83"/>
          <p:cNvSpPr txBox="1"/>
          <p:nvPr/>
        </p:nvSpPr>
        <p:spPr>
          <a:xfrm>
            <a:off x="1019375" y="1010841"/>
            <a:ext cx="10657185" cy="292388"/>
          </a:xfrm>
          <a:prstGeom prst="rect">
            <a:avLst/>
          </a:prstGeom>
          <a:noFill/>
          <a:ln>
            <a:noFill/>
          </a:ln>
        </p:spPr>
        <p:txBody>
          <a:bodyPr spcFirstLastPara="1" wrap="square" lIns="0" tIns="0" rIns="0" bIns="0" anchor="b" anchorCtr="0">
            <a:spAutoFit/>
          </a:bodyPr>
          <a:lstStyle/>
          <a:p>
            <a:pPr marL="0" marR="0" lvl="0" indent="-120650" algn="l" rtl="0">
              <a:lnSpc>
                <a:spcPct val="100000"/>
              </a:lnSpc>
              <a:spcBef>
                <a:spcPts val="0"/>
              </a:spcBef>
              <a:spcAft>
                <a:spcPts val="0"/>
              </a:spcAft>
              <a:buClr>
                <a:srgbClr val="000000"/>
              </a:buClr>
              <a:buSzPts val="1900"/>
              <a:buFont typeface="Quattrocento Sans"/>
              <a:buChar char="​"/>
            </a:pPr>
            <a:r>
              <a:rPr lang="fr-FR" sz="1900" b="1" i="0" u="none" strike="noStrike" cap="none" dirty="0">
                <a:solidFill>
                  <a:schemeClr val="tx2"/>
                </a:solidFill>
                <a:latin typeface="+mj-lt"/>
                <a:ea typeface="Arial"/>
                <a:cs typeface="Arial"/>
                <a:sym typeface="Arial"/>
              </a:rPr>
              <a:t>PTZ</a:t>
            </a:r>
            <a:endParaRPr sz="1900" b="1" i="0" u="none" strike="noStrike" cap="none" dirty="0">
              <a:solidFill>
                <a:schemeClr val="tx2"/>
              </a:solidFill>
              <a:latin typeface="+mj-lt"/>
              <a:ea typeface="Arial"/>
              <a:cs typeface="Arial"/>
              <a:sym typeface="Arial"/>
            </a:endParaRPr>
          </a:p>
        </p:txBody>
      </p:sp>
      <p:sp>
        <p:nvSpPr>
          <p:cNvPr id="712" name="Google Shape;712;p83"/>
          <p:cNvSpPr txBox="1"/>
          <p:nvPr/>
        </p:nvSpPr>
        <p:spPr>
          <a:xfrm>
            <a:off x="955073" y="1282903"/>
            <a:ext cx="10613100" cy="554100"/>
          </a:xfrm>
          <a:prstGeom prst="rect">
            <a:avLst/>
          </a:prstGeom>
          <a:noFill/>
          <a:ln>
            <a:noFill/>
          </a:ln>
        </p:spPr>
        <p:txBody>
          <a:bodyPr spcFirstLastPara="1" wrap="square" lIns="121900" tIns="60925" rIns="121900" bIns="60925" anchor="t" anchorCtr="0">
            <a:spAutoFit/>
          </a:bodyPr>
          <a:lstStyle/>
          <a:p>
            <a:pPr marL="228600" marR="0" lvl="0" indent="-234950" algn="l" rtl="0">
              <a:spcBef>
                <a:spcPts val="0"/>
              </a:spcBef>
              <a:spcAft>
                <a:spcPts val="0"/>
              </a:spcAft>
              <a:buClr>
                <a:schemeClr val="dk1"/>
              </a:buClr>
              <a:buSzPts val="1300"/>
              <a:buFont typeface="Arial"/>
              <a:buChar char="•"/>
            </a:pPr>
            <a:r>
              <a:rPr lang="fr-FR" sz="1300" b="0" i="0" u="none" strike="noStrike" cap="none" dirty="0">
                <a:solidFill>
                  <a:schemeClr val="dk1"/>
                </a:solidFill>
                <a:latin typeface="+mj-lt"/>
                <a:ea typeface="Arial"/>
                <a:cs typeface="Arial"/>
                <a:sym typeface="Arial"/>
              </a:rPr>
              <a:t>Cumulable avec le parcours accompagné lors de l’achat d’un bien.</a:t>
            </a:r>
            <a:endParaRPr sz="2000" dirty="0">
              <a:latin typeface="+mj-lt"/>
            </a:endParaRPr>
          </a:p>
          <a:p>
            <a:pPr marL="228600" marR="0" lvl="0" indent="-139700" algn="l" rtl="0">
              <a:spcBef>
                <a:spcPts val="0"/>
              </a:spcBef>
              <a:spcAft>
                <a:spcPts val="0"/>
              </a:spcAft>
              <a:buClr>
                <a:schemeClr val="dk1"/>
              </a:buClr>
              <a:buSzPts val="1400"/>
              <a:buFont typeface="Arial"/>
              <a:buNone/>
            </a:pPr>
            <a:endParaRPr sz="1500" b="0" i="0" u="none" strike="noStrike" cap="none" dirty="0">
              <a:solidFill>
                <a:schemeClr val="dk1"/>
              </a:solidFill>
              <a:latin typeface="+mj-lt"/>
              <a:ea typeface="Arial"/>
              <a:cs typeface="Arial"/>
              <a:sym typeface="Arial"/>
            </a:endParaRPr>
          </a:p>
        </p:txBody>
      </p:sp>
      <p:sp>
        <p:nvSpPr>
          <p:cNvPr id="11" name="Espace réservé de la date 2">
            <a:extLst>
              <a:ext uri="{FF2B5EF4-FFF2-40B4-BE49-F238E27FC236}">
                <a16:creationId xmlns:a16="http://schemas.microsoft.com/office/drawing/2014/main" id="{BC927FD5-4E2F-41AE-9A01-90F9E56C3B81}"/>
              </a:ext>
            </a:extLst>
          </p:cNvPr>
          <p:cNvSpPr>
            <a:spLocks noGrp="1"/>
          </p:cNvSpPr>
          <p:nvPr>
            <p:ph type="dt" sz="half" idx="10"/>
          </p:nvPr>
        </p:nvSpPr>
        <p:spPr>
          <a:xfrm>
            <a:off x="10152000" y="6378000"/>
            <a:ext cx="1560000" cy="480000"/>
          </a:xfrm>
        </p:spPr>
        <p:txBody>
          <a:bodyPr/>
          <a:lstStyle/>
          <a:p>
            <a:pPr algn="r" defTabSz="1219170"/>
            <a:r>
              <a:rPr lang="fr-FR" cap="all" dirty="0">
                <a:solidFill>
                  <a:srgbClr val="000000"/>
                </a:solidFill>
                <a:latin typeface="Marianne"/>
              </a:rPr>
              <a:t>Décembre 2023</a:t>
            </a:r>
          </a:p>
        </p:txBody>
      </p:sp>
    </p:spTree>
    <p:extLst>
      <p:ext uri="{BB962C8B-B14F-4D97-AF65-F5344CB8AC3E}">
        <p14:creationId xmlns:p14="http://schemas.microsoft.com/office/powerpoint/2010/main" val="154582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3" name="Image 2">
            <a:extLst>
              <a:ext uri="{FF2B5EF4-FFF2-40B4-BE49-F238E27FC236}">
                <a16:creationId xmlns:a16="http://schemas.microsoft.com/office/drawing/2014/main" id="{B0621CF5-62AF-49F6-AAC3-D47A5EA57927}"/>
              </a:ext>
            </a:extLst>
          </p:cNvPr>
          <p:cNvPicPr>
            <a:picLocks noChangeAspect="1"/>
          </p:cNvPicPr>
          <p:nvPr/>
        </p:nvPicPr>
        <p:blipFill>
          <a:blip r:embed="rId3"/>
          <a:stretch>
            <a:fillRect/>
          </a:stretch>
        </p:blipFill>
        <p:spPr>
          <a:xfrm>
            <a:off x="1175651" y="280548"/>
            <a:ext cx="9840698" cy="6296904"/>
          </a:xfrm>
          <a:prstGeom prst="rect">
            <a:avLst/>
          </a:prstGeom>
        </p:spPr>
      </p:pic>
    </p:spTree>
    <p:extLst>
      <p:ext uri="{BB962C8B-B14F-4D97-AF65-F5344CB8AC3E}">
        <p14:creationId xmlns:p14="http://schemas.microsoft.com/office/powerpoint/2010/main" val="4233134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5" name="Image 4">
            <a:extLst>
              <a:ext uri="{FF2B5EF4-FFF2-40B4-BE49-F238E27FC236}">
                <a16:creationId xmlns:a16="http://schemas.microsoft.com/office/drawing/2014/main" id="{315F565C-2B9E-472F-A505-A7624B456ADE}"/>
              </a:ext>
            </a:extLst>
          </p:cNvPr>
          <p:cNvPicPr>
            <a:picLocks noChangeAspect="1"/>
          </p:cNvPicPr>
          <p:nvPr/>
        </p:nvPicPr>
        <p:blipFill>
          <a:blip r:embed="rId3"/>
          <a:stretch>
            <a:fillRect/>
          </a:stretch>
        </p:blipFill>
        <p:spPr>
          <a:xfrm>
            <a:off x="1285203" y="318653"/>
            <a:ext cx="9621593" cy="6220693"/>
          </a:xfrm>
          <a:prstGeom prst="rect">
            <a:avLst/>
          </a:prstGeom>
        </p:spPr>
      </p:pic>
    </p:spTree>
    <p:extLst>
      <p:ext uri="{BB962C8B-B14F-4D97-AF65-F5344CB8AC3E}">
        <p14:creationId xmlns:p14="http://schemas.microsoft.com/office/powerpoint/2010/main" val="15371245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IltiWTM013VJWSEvMf0Vig"/>
</p:tagLst>
</file>

<file path=ppt/theme/theme1.xml><?xml version="1.0" encoding="utf-8"?>
<a:theme xmlns:a="http://schemas.openxmlformats.org/drawingml/2006/main" name="4_Thème Office">
  <a:themeElements>
    <a:clrScheme name="FR'">
      <a:dk1>
        <a:srgbClr val="000000"/>
      </a:dk1>
      <a:lt1>
        <a:srgbClr val="FFFFFF"/>
      </a:lt1>
      <a:dk2>
        <a:srgbClr val="263373"/>
      </a:dk2>
      <a:lt2>
        <a:srgbClr val="DFE3F5"/>
      </a:lt2>
      <a:accent1>
        <a:srgbClr val="263373"/>
      </a:accent1>
      <a:accent2>
        <a:srgbClr val="E00D17"/>
      </a:accent2>
      <a:accent3>
        <a:srgbClr val="CE614A"/>
      </a:accent3>
      <a:accent4>
        <a:srgbClr val="465F9D"/>
      </a:accent4>
      <a:accent5>
        <a:srgbClr val="009081"/>
      </a:accent5>
      <a:accent6>
        <a:srgbClr val="00A95F"/>
      </a:accent6>
      <a:hlink>
        <a:srgbClr val="7AB1E8"/>
      </a:hlink>
      <a:folHlink>
        <a:srgbClr val="465F9D"/>
      </a:folHlink>
    </a:clrScheme>
    <a:fontScheme name="Personnalisé 1">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pt_operateurs_marianne_logoAnah">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Modèle par défau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1">
      <a:majorFont>
        <a:latin typeface="Calibri"/>
        <a:ea typeface="Arial Unicode MS"/>
        <a:cs typeface=""/>
      </a:majorFont>
      <a:minorFont>
        <a:latin typeface="Calibri"/>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9525"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l" defTabSz="477838"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sz="1100" i="0" u="none" strike="noStrike" cap="none" normalizeH="0" baseline="0" dirty="0" smtClean="0">
            <a:ln>
              <a:noFill/>
            </a:ln>
            <a:effectLst/>
            <a:latin typeface="Arial" charset="0"/>
            <a:ea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7838"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fr-FR" sz="1900" b="1" i="0" u="none" strike="noStrike" cap="none" normalizeH="0" baseline="0" smtClean="0">
            <a:ln>
              <a:noFill/>
            </a:ln>
            <a:effectLst/>
            <a:latin typeface="Arial" charset="0"/>
            <a:ea typeface="Arial Unicode MS" pitchFamily="34" charset="-128"/>
          </a:defRPr>
        </a:defPPr>
      </a:lstStyle>
    </a:lnDef>
  </a:objectDefaults>
  <a:extraClrSchemeLst>
    <a:extraClrScheme>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ilan HM 2020">
  <a:themeElements>
    <a:clrScheme name="Personnalisé 1">
      <a:dk1>
        <a:srgbClr val="000000"/>
      </a:dk1>
      <a:lt1>
        <a:srgbClr val="FFFFFF"/>
      </a:lt1>
      <a:dk2>
        <a:srgbClr val="000091"/>
      </a:dk2>
      <a:lt2>
        <a:srgbClr val="E1000F"/>
      </a:lt2>
      <a:accent1>
        <a:srgbClr val="0571B0"/>
      </a:accent1>
      <a:accent2>
        <a:srgbClr val="21215A"/>
      </a:accent2>
      <a:accent3>
        <a:srgbClr val="FFD500"/>
      </a:accent3>
      <a:accent4>
        <a:srgbClr val="CA0020"/>
      </a:accent4>
      <a:accent5>
        <a:srgbClr val="F4A582"/>
      </a:accent5>
      <a:accent6>
        <a:srgbClr val="92D050"/>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Bilan HM 2020">
  <a:themeElements>
    <a:clrScheme name="Personnalisé 1">
      <a:dk1>
        <a:srgbClr val="000000"/>
      </a:dk1>
      <a:lt1>
        <a:srgbClr val="FFFFFF"/>
      </a:lt1>
      <a:dk2>
        <a:srgbClr val="000091"/>
      </a:dk2>
      <a:lt2>
        <a:srgbClr val="E1000F"/>
      </a:lt2>
      <a:accent1>
        <a:srgbClr val="0571B0"/>
      </a:accent1>
      <a:accent2>
        <a:srgbClr val="21215A"/>
      </a:accent2>
      <a:accent3>
        <a:srgbClr val="FFD500"/>
      </a:accent3>
      <a:accent4>
        <a:srgbClr val="CA0020"/>
      </a:accent4>
      <a:accent5>
        <a:srgbClr val="F4A582"/>
      </a:accent5>
      <a:accent6>
        <a:srgbClr val="92D050"/>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hème Office">
  <a:themeElements>
    <a:clrScheme name="Rénovation énergétique">
      <a:dk1>
        <a:sysClr val="windowText" lastClr="000000"/>
      </a:dk1>
      <a:lt1>
        <a:sysClr val="window" lastClr="FFFFFF"/>
      </a:lt1>
      <a:dk2>
        <a:srgbClr val="44546A"/>
      </a:dk2>
      <a:lt2>
        <a:srgbClr val="EFEDEE"/>
      </a:lt2>
      <a:accent1>
        <a:srgbClr val="80C5A3"/>
      </a:accent1>
      <a:accent2>
        <a:srgbClr val="FC7753"/>
      </a:accent2>
      <a:accent3>
        <a:srgbClr val="A5A5A5"/>
      </a:accent3>
      <a:accent4>
        <a:srgbClr val="4B4E6D"/>
      </a:accent4>
      <a:accent5>
        <a:srgbClr val="FFED00"/>
      </a:accent5>
      <a:accent6>
        <a:srgbClr val="BDB3D9"/>
      </a:accent6>
      <a:hlink>
        <a:srgbClr val="AFC90C"/>
      </a:hlink>
      <a:folHlink>
        <a:srgbClr val="000000"/>
      </a:folHlink>
    </a:clrScheme>
    <a:fontScheme name="Personnalisé 2">
      <a:majorFont>
        <a:latin typeface="Ralew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ANAH.potx" id="{1695AA5D-9B39-49F4-B289-F1FEBD7E5F4A}" vid="{E2726793-8C98-48B1-9518-B6AA8C3FA58B}"/>
    </a:ext>
  </a:extLst>
</a:theme>
</file>

<file path=ppt/theme/theme7.xml><?xml version="1.0" encoding="utf-8"?>
<a:theme xmlns:a="http://schemas.openxmlformats.org/drawingml/2006/main" name="6_Thème Office">
  <a:themeElements>
    <a:clrScheme name="Rénovation énergétique">
      <a:dk1>
        <a:sysClr val="windowText" lastClr="000000"/>
      </a:dk1>
      <a:lt1>
        <a:sysClr val="window" lastClr="FFFFFF"/>
      </a:lt1>
      <a:dk2>
        <a:srgbClr val="44546A"/>
      </a:dk2>
      <a:lt2>
        <a:srgbClr val="EFEDEE"/>
      </a:lt2>
      <a:accent1>
        <a:srgbClr val="80C5A3"/>
      </a:accent1>
      <a:accent2>
        <a:srgbClr val="FC7753"/>
      </a:accent2>
      <a:accent3>
        <a:srgbClr val="A5A5A5"/>
      </a:accent3>
      <a:accent4>
        <a:srgbClr val="4B4E6D"/>
      </a:accent4>
      <a:accent5>
        <a:srgbClr val="FFED00"/>
      </a:accent5>
      <a:accent6>
        <a:srgbClr val="BDB3D9"/>
      </a:accent6>
      <a:hlink>
        <a:srgbClr val="AFC90C"/>
      </a:hlink>
      <a:folHlink>
        <a:srgbClr val="000000"/>
      </a:folHlink>
    </a:clrScheme>
    <a:fontScheme name="Personnalisé 2">
      <a:majorFont>
        <a:latin typeface="Ralew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ANAH.potx" id="{1695AA5D-9B39-49F4-B289-F1FEBD7E5F4A}" vid="{E2726793-8C98-48B1-9518-B6AA8C3FA58B}"/>
    </a:ext>
  </a:extLst>
</a:theme>
</file>

<file path=ppt/theme/theme8.xml><?xml version="1.0" encoding="utf-8"?>
<a:theme xmlns:a="http://schemas.openxmlformats.org/drawingml/2006/main" name="7_Thème Office">
  <a:themeElements>
    <a:clrScheme name="Rénovation énergétique">
      <a:dk1>
        <a:sysClr val="windowText" lastClr="000000"/>
      </a:dk1>
      <a:lt1>
        <a:sysClr val="window" lastClr="FFFFFF"/>
      </a:lt1>
      <a:dk2>
        <a:srgbClr val="44546A"/>
      </a:dk2>
      <a:lt2>
        <a:srgbClr val="EFEDEE"/>
      </a:lt2>
      <a:accent1>
        <a:srgbClr val="80C5A3"/>
      </a:accent1>
      <a:accent2>
        <a:srgbClr val="FC7753"/>
      </a:accent2>
      <a:accent3>
        <a:srgbClr val="A5A5A5"/>
      </a:accent3>
      <a:accent4>
        <a:srgbClr val="4B4E6D"/>
      </a:accent4>
      <a:accent5>
        <a:srgbClr val="FFED00"/>
      </a:accent5>
      <a:accent6>
        <a:srgbClr val="BDB3D9"/>
      </a:accent6>
      <a:hlink>
        <a:srgbClr val="AFC90C"/>
      </a:hlink>
      <a:folHlink>
        <a:srgbClr val="000000"/>
      </a:folHlink>
    </a:clrScheme>
    <a:fontScheme name="Personnalisé 2">
      <a:majorFont>
        <a:latin typeface="Ralew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ANAH.potx" id="{1695AA5D-9B39-49F4-B289-F1FEBD7E5F4A}" vid="{E2726793-8C98-48B1-9518-B6AA8C3FA58B}"/>
    </a:ext>
  </a:extLst>
</a:theme>
</file>

<file path=ppt/theme/theme9.xml><?xml version="1.0" encoding="utf-8"?>
<a:theme xmlns:a="http://schemas.openxmlformats.org/drawingml/2006/main" name="8_Thème Office">
  <a:themeElements>
    <a:clrScheme name="Rénovation énergétique">
      <a:dk1>
        <a:sysClr val="windowText" lastClr="000000"/>
      </a:dk1>
      <a:lt1>
        <a:sysClr val="window" lastClr="FFFFFF"/>
      </a:lt1>
      <a:dk2>
        <a:srgbClr val="44546A"/>
      </a:dk2>
      <a:lt2>
        <a:srgbClr val="EFEDEE"/>
      </a:lt2>
      <a:accent1>
        <a:srgbClr val="80C5A3"/>
      </a:accent1>
      <a:accent2>
        <a:srgbClr val="FC7753"/>
      </a:accent2>
      <a:accent3>
        <a:srgbClr val="A5A5A5"/>
      </a:accent3>
      <a:accent4>
        <a:srgbClr val="4B4E6D"/>
      </a:accent4>
      <a:accent5>
        <a:srgbClr val="FFED00"/>
      </a:accent5>
      <a:accent6>
        <a:srgbClr val="BDB3D9"/>
      </a:accent6>
      <a:hlink>
        <a:srgbClr val="AFC90C"/>
      </a:hlink>
      <a:folHlink>
        <a:srgbClr val="000000"/>
      </a:folHlink>
    </a:clrScheme>
    <a:fontScheme name="Personnalisé 2">
      <a:majorFont>
        <a:latin typeface="Ralew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ANAH.potx" id="{1695AA5D-9B39-49F4-B289-F1FEBD7E5F4A}" vid="{E2726793-8C98-48B1-9518-B6AA8C3FA58B}"/>
    </a:ext>
  </a:extLst>
</a:theme>
</file>

<file path=ppt/theme/theme10.xml><?xml version="1.0" encoding="utf-8"?>
<a:theme xmlns:a="http://schemas.openxmlformats.org/drawingml/2006/main" name="9_Thème Office">
  <a:themeElements>
    <a:clrScheme name="Rénovation énergétique">
      <a:dk1>
        <a:sysClr val="windowText" lastClr="000000"/>
      </a:dk1>
      <a:lt1>
        <a:sysClr val="window" lastClr="FFFFFF"/>
      </a:lt1>
      <a:dk2>
        <a:srgbClr val="44546A"/>
      </a:dk2>
      <a:lt2>
        <a:srgbClr val="EFEDEE"/>
      </a:lt2>
      <a:accent1>
        <a:srgbClr val="80C5A3"/>
      </a:accent1>
      <a:accent2>
        <a:srgbClr val="FC7753"/>
      </a:accent2>
      <a:accent3>
        <a:srgbClr val="A5A5A5"/>
      </a:accent3>
      <a:accent4>
        <a:srgbClr val="4B4E6D"/>
      </a:accent4>
      <a:accent5>
        <a:srgbClr val="FFED00"/>
      </a:accent5>
      <a:accent6>
        <a:srgbClr val="BDB3D9"/>
      </a:accent6>
      <a:hlink>
        <a:srgbClr val="AFC90C"/>
      </a:hlink>
      <a:folHlink>
        <a:srgbClr val="000000"/>
      </a:folHlink>
    </a:clrScheme>
    <a:fontScheme name="Personnalisé 2">
      <a:majorFont>
        <a:latin typeface="Ralew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ANAH.potx" id="{1695AA5D-9B39-49F4-B289-F1FEBD7E5F4A}" vid="{E2726793-8C98-48B1-9518-B6AA8C3FA58B}"/>
    </a:ext>
  </a:extLst>
</a:theme>
</file>

<file path=ppt/theme/theme11.xml><?xml version="1.0" encoding="utf-8"?>
<a:theme xmlns:a="http://schemas.openxmlformats.org/drawingml/2006/main" name="10_Thème Office">
  <a:themeElements>
    <a:clrScheme name="Rénovation énergétique">
      <a:dk1>
        <a:sysClr val="windowText" lastClr="000000"/>
      </a:dk1>
      <a:lt1>
        <a:sysClr val="window" lastClr="FFFFFF"/>
      </a:lt1>
      <a:dk2>
        <a:srgbClr val="44546A"/>
      </a:dk2>
      <a:lt2>
        <a:srgbClr val="EFEDEE"/>
      </a:lt2>
      <a:accent1>
        <a:srgbClr val="80C5A3"/>
      </a:accent1>
      <a:accent2>
        <a:srgbClr val="FC7753"/>
      </a:accent2>
      <a:accent3>
        <a:srgbClr val="A5A5A5"/>
      </a:accent3>
      <a:accent4>
        <a:srgbClr val="4B4E6D"/>
      </a:accent4>
      <a:accent5>
        <a:srgbClr val="FFED00"/>
      </a:accent5>
      <a:accent6>
        <a:srgbClr val="BDB3D9"/>
      </a:accent6>
      <a:hlink>
        <a:srgbClr val="AFC90C"/>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000"/>
        </a:solidFill>
        <a:ln>
          <a:noFill/>
        </a:ln>
      </a:spPr>
      <a:bodyPr rtlCol="0" anchor="ctr"/>
      <a:lstStyle>
        <a:defPPr algn="ctr">
          <a:defRPr sz="1400" dirty="0" smtClean="0">
            <a:solidFill>
              <a:schemeClr val="tx1"/>
            </a:solidFill>
            <a:latin typeface="Marianne" panose="02000000000000000000"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err="1" smtClean="0">
            <a:latin typeface="Marianne" panose="02000000000000000000" pitchFamily="50" charset="0"/>
          </a:defRPr>
        </a:defPPr>
      </a:lstStyle>
    </a:txDef>
  </a:objectDefaults>
  <a:extraClrSchemeLst/>
  <a:extLst>
    <a:ext uri="{05A4C25C-085E-4340-85A3-A5531E510DB2}">
      <thm15:themeFamily xmlns:thm15="http://schemas.microsoft.com/office/thememl/2012/main" name="ANAH.potx" id="{1695AA5D-9B39-49F4-B289-F1FEBD7E5F4A}" vid="{E2726793-8C98-48B1-9518-B6AA8C3FA58B}"/>
    </a:ext>
  </a:extLst>
</a:theme>
</file>

<file path=ppt/theme/theme12.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tect_ppt_marianne.pptx" id="{D171977A-6197-4092-8DE6-A93839376D00}" vid="{58B2CE9E-94C0-4B43-B746-F997AF7A92F5}"/>
    </a:ext>
  </a:extLst>
</a:theme>
</file>

<file path=ppt/theme/theme13.xml><?xml version="1.0" encoding="utf-8"?>
<a:theme xmlns:a="http://schemas.openxmlformats.org/drawingml/2006/main" name="1_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tect_ppt_marianne.pptx" id="{D171977A-6197-4092-8DE6-A93839376D00}" vid="{58B2CE9E-94C0-4B43-B746-F997AF7A92F5}"/>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1898500-84f5-45a8-a06c-73cfc8d650cd">
      <UserInfo>
        <DisplayName/>
        <AccountId xsi:nil="true"/>
        <AccountType/>
      </UserInfo>
    </SharedWithUsers>
    <MediaLengthInSeconds xmlns="f37d5fdf-7584-4719-b6f4-9e17a69151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0BCAA21E94B8409F550914A043C8C9" ma:contentTypeVersion="13" ma:contentTypeDescription="Create a new document." ma:contentTypeScope="" ma:versionID="3188103e07991733c5c6e7bb65f9defa">
  <xsd:schema xmlns:xsd="http://www.w3.org/2001/XMLSchema" xmlns:xs="http://www.w3.org/2001/XMLSchema" xmlns:p="http://schemas.microsoft.com/office/2006/metadata/properties" xmlns:ns2="f37d5fdf-7584-4719-b6f4-9e17a6915143" xmlns:ns3="71898500-84f5-45a8-a06c-73cfc8d650cd" targetNamespace="http://schemas.microsoft.com/office/2006/metadata/properties" ma:root="true" ma:fieldsID="b65bb5e169c32fe8820bd364646e0db1" ns2:_="" ns3:_="">
    <xsd:import namespace="f37d5fdf-7584-4719-b6f4-9e17a6915143"/>
    <xsd:import namespace="71898500-84f5-45a8-a06c-73cfc8d650c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7d5fdf-7584-4719-b6f4-9e17a69151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898500-84f5-45a8-a06c-73cfc8d650c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4072EE-DD90-47F5-A4C1-F5D1C80C8F06}">
  <ds:schemaRefs>
    <ds:schemaRef ds:uri="http://purl.org/dc/terms/"/>
    <ds:schemaRef ds:uri="http://schemas.microsoft.com/office/infopath/2007/PartnerControls"/>
    <ds:schemaRef ds:uri="http://purl.org/dc/elements/1.1/"/>
    <ds:schemaRef ds:uri="http://schemas.microsoft.com/office/2006/documentManagement/types"/>
    <ds:schemaRef ds:uri="71898500-84f5-45a8-a06c-73cfc8d650cd"/>
    <ds:schemaRef ds:uri="http://www.w3.org/XML/1998/namespace"/>
    <ds:schemaRef ds:uri="http://purl.org/dc/dcmitype/"/>
    <ds:schemaRef ds:uri="f37d5fdf-7584-4719-b6f4-9e17a6915143"/>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D1AEECCB-5E4C-4191-8C78-FE2A05C59457}">
  <ds:schemaRefs>
    <ds:schemaRef ds:uri="71898500-84f5-45a8-a06c-73cfc8d650cd"/>
    <ds:schemaRef ds:uri="f37d5fdf-7584-4719-b6f4-9e17a69151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23FA780-B538-41FB-9368-4643861EEB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13479</TotalTime>
  <Words>1702</Words>
  <Application>Microsoft Office PowerPoint</Application>
  <PresentationFormat>Grand écran</PresentationFormat>
  <Paragraphs>292</Paragraphs>
  <Slides>12</Slides>
  <Notes>11</Notes>
  <HiddenSlides>0</HiddenSlides>
  <MMClips>0</MMClips>
  <ScaleCrop>false</ScaleCrop>
  <HeadingPairs>
    <vt:vector size="8" baseType="variant">
      <vt:variant>
        <vt:lpstr>Polices utilisées</vt:lpstr>
      </vt:variant>
      <vt:variant>
        <vt:i4>7</vt:i4>
      </vt:variant>
      <vt:variant>
        <vt:lpstr>Thème</vt:lpstr>
      </vt:variant>
      <vt:variant>
        <vt:i4>13</vt:i4>
      </vt:variant>
      <vt:variant>
        <vt:lpstr>Serveurs OLE incorporés</vt:lpstr>
      </vt:variant>
      <vt:variant>
        <vt:i4>1</vt:i4>
      </vt:variant>
      <vt:variant>
        <vt:lpstr>Titres des diapositives</vt:lpstr>
      </vt:variant>
      <vt:variant>
        <vt:i4>12</vt:i4>
      </vt:variant>
    </vt:vector>
  </HeadingPairs>
  <TitlesOfParts>
    <vt:vector size="33" baseType="lpstr">
      <vt:lpstr>Arial</vt:lpstr>
      <vt:lpstr>Arial Narrow</vt:lpstr>
      <vt:lpstr>Calibri</vt:lpstr>
      <vt:lpstr>Marianne</vt:lpstr>
      <vt:lpstr>Quattrocento Sans</vt:lpstr>
      <vt:lpstr>Times New Roman</vt:lpstr>
      <vt:lpstr>Wingdings</vt:lpstr>
      <vt:lpstr>4_Thème Office</vt:lpstr>
      <vt:lpstr>ppt_operateurs_marianne_logoAnah</vt:lpstr>
      <vt:lpstr>1_Modèle par défaut</vt:lpstr>
      <vt:lpstr>Bilan HM 2020</vt:lpstr>
      <vt:lpstr>1_Bilan HM 2020</vt:lpstr>
      <vt:lpstr>5_Thème Office</vt:lpstr>
      <vt:lpstr>6_Thème Office</vt:lpstr>
      <vt:lpstr>7_Thème Office</vt:lpstr>
      <vt:lpstr>8_Thème Office</vt:lpstr>
      <vt:lpstr>9_Thème Office</vt:lpstr>
      <vt:lpstr>10_Thème Office</vt:lpstr>
      <vt:lpstr>MINISTÈRIEL</vt:lpstr>
      <vt:lpstr>1_MINISTÈRIEL</vt:lpstr>
      <vt:lpstr>think-cell Slide</vt:lpstr>
      <vt:lpstr>Présentation PowerPoint</vt:lpstr>
      <vt:lpstr>MaPrimeRénov’ à compter du 1er janvier 2024</vt:lpstr>
      <vt:lpstr>Présentation PowerPoint</vt:lpstr>
      <vt:lpstr>Présentation PowerPoint</vt:lpstr>
      <vt:lpstr>Présentation PowerPoint</vt:lpstr>
      <vt:lpstr>Un parcours non-accompagné dédié à la sortie des énergies fossiles</vt:lpstr>
      <vt:lpstr>Des aides forfaitaires ajustées</vt:lpstr>
      <vt:lpstr>Présentation PowerPoint</vt:lpstr>
      <vt:lpstr>Présentation PowerPoint</vt:lpstr>
      <vt:lpstr>Financement du reste à charge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Capgemini Invent</dc:creator>
  <cp:lastModifiedBy>Michel Mouillart</cp:lastModifiedBy>
  <cp:revision>358</cp:revision>
  <dcterms:created xsi:type="dcterms:W3CDTF">2021-11-11T14:24:54Z</dcterms:created>
  <dcterms:modified xsi:type="dcterms:W3CDTF">2023-12-21T09:08:38Z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1298900</vt:r8>
  </property>
  <property fmtid="{D5CDD505-2E9C-101B-9397-08002B2CF9AE}" pid="3" name="ContentTypeId">
    <vt:lpwstr>0x0101005F0BCAA21E94B8409F550914A043C8C9</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